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3" r:id="rId5"/>
    <p:sldId id="268" r:id="rId6"/>
    <p:sldId id="258" r:id="rId7"/>
    <p:sldId id="272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7" d="100"/>
          <a:sy n="107" d="100"/>
        </p:scale>
        <p:origin x="-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Очередь в ДИ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75308641975308E-2"/>
                  <c:y val="-1.683619968528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301E-2"/>
                  <c:y val="-1.683619968528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-1.403016640440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</c:v>
                </c:pt>
                <c:pt idx="1">
                  <c:v>46</c:v>
                </c:pt>
                <c:pt idx="2">
                  <c:v>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Очередь в ПНИ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04938271604937E-2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04938271604937E-2"/>
                  <c:y val="-8.4180998426411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616E-2"/>
                  <c:y val="-1.403016640440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 01.01.2014</c:v>
                </c:pt>
                <c:pt idx="1">
                  <c:v>На 01.01.2015</c:v>
                </c:pt>
                <c:pt idx="2">
                  <c:v>На 01.01.2016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45</c:v>
                </c:pt>
                <c:pt idx="2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96832"/>
        <c:axId val="84298368"/>
        <c:axId val="0"/>
      </c:bar3DChart>
      <c:catAx>
        <c:axId val="8429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298368"/>
        <c:crosses val="autoZero"/>
        <c:auto val="1"/>
        <c:lblAlgn val="ctr"/>
        <c:lblOffset val="100"/>
        <c:noMultiLvlLbl val="0"/>
      </c:catAx>
      <c:valAx>
        <c:axId val="84298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2968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</c:v>
                </c:pt>
              </c:strCache>
            </c:strRef>
          </c:tx>
          <c:marker>
            <c:symbol val="none"/>
          </c:marker>
          <c:cat>
            <c:numRef>
              <c:f>Лист1!$A$2:$A$34</c:f>
              <c:numCache>
                <c:formatCode>m/d/yyyy</c:formatCode>
                <c:ptCount val="33"/>
                <c:pt idx="0">
                  <c:v>42370</c:v>
                </c:pt>
                <c:pt idx="1">
                  <c:v>42391</c:v>
                </c:pt>
                <c:pt idx="2">
                  <c:v>42398</c:v>
                </c:pt>
                <c:pt idx="3">
                  <c:v>42454</c:v>
                </c:pt>
                <c:pt idx="4">
                  <c:v>42461</c:v>
                </c:pt>
                <c:pt idx="5">
                  <c:v>42468</c:v>
                </c:pt>
                <c:pt idx="6">
                  <c:v>42475</c:v>
                </c:pt>
                <c:pt idx="7">
                  <c:v>42482</c:v>
                </c:pt>
                <c:pt idx="8">
                  <c:v>42489</c:v>
                </c:pt>
                <c:pt idx="9">
                  <c:v>42503</c:v>
                </c:pt>
                <c:pt idx="10">
                  <c:v>42510</c:v>
                </c:pt>
                <c:pt idx="11">
                  <c:v>42517</c:v>
                </c:pt>
                <c:pt idx="12">
                  <c:v>42524</c:v>
                </c:pt>
                <c:pt idx="13">
                  <c:v>42531</c:v>
                </c:pt>
                <c:pt idx="14">
                  <c:v>42538</c:v>
                </c:pt>
                <c:pt idx="15">
                  <c:v>42545</c:v>
                </c:pt>
                <c:pt idx="16">
                  <c:v>42552</c:v>
                </c:pt>
                <c:pt idx="17">
                  <c:v>42559</c:v>
                </c:pt>
                <c:pt idx="18">
                  <c:v>42566</c:v>
                </c:pt>
                <c:pt idx="19">
                  <c:v>42573</c:v>
                </c:pt>
                <c:pt idx="20">
                  <c:v>42580</c:v>
                </c:pt>
                <c:pt idx="21">
                  <c:v>42587</c:v>
                </c:pt>
                <c:pt idx="22">
                  <c:v>42594</c:v>
                </c:pt>
                <c:pt idx="23">
                  <c:v>42601</c:v>
                </c:pt>
                <c:pt idx="24">
                  <c:v>42608</c:v>
                </c:pt>
                <c:pt idx="25">
                  <c:v>42615</c:v>
                </c:pt>
                <c:pt idx="26">
                  <c:v>42622</c:v>
                </c:pt>
                <c:pt idx="27">
                  <c:v>42629</c:v>
                </c:pt>
                <c:pt idx="28">
                  <c:v>42636</c:v>
                </c:pt>
                <c:pt idx="29">
                  <c:v>42643</c:v>
                </c:pt>
                <c:pt idx="30">
                  <c:v>42650</c:v>
                </c:pt>
                <c:pt idx="31">
                  <c:v>42657</c:v>
                </c:pt>
                <c:pt idx="32">
                  <c:v>42664</c:v>
                </c:pt>
              </c:numCache>
            </c:num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99</c:v>
                </c:pt>
                <c:pt idx="1">
                  <c:v>99</c:v>
                </c:pt>
                <c:pt idx="2">
                  <c:v>97</c:v>
                </c:pt>
                <c:pt idx="3">
                  <c:v>100</c:v>
                </c:pt>
                <c:pt idx="4">
                  <c:v>90</c:v>
                </c:pt>
                <c:pt idx="5">
                  <c:v>77</c:v>
                </c:pt>
                <c:pt idx="6">
                  <c:v>74</c:v>
                </c:pt>
                <c:pt idx="7">
                  <c:v>60</c:v>
                </c:pt>
                <c:pt idx="8">
                  <c:v>54</c:v>
                </c:pt>
                <c:pt idx="9">
                  <c:v>51</c:v>
                </c:pt>
                <c:pt idx="10">
                  <c:v>52</c:v>
                </c:pt>
                <c:pt idx="11">
                  <c:v>51</c:v>
                </c:pt>
                <c:pt idx="12">
                  <c:v>47</c:v>
                </c:pt>
                <c:pt idx="13">
                  <c:v>47</c:v>
                </c:pt>
                <c:pt idx="14">
                  <c:v>45</c:v>
                </c:pt>
                <c:pt idx="15">
                  <c:v>46</c:v>
                </c:pt>
                <c:pt idx="16">
                  <c:v>46</c:v>
                </c:pt>
                <c:pt idx="17">
                  <c:v>44</c:v>
                </c:pt>
                <c:pt idx="18">
                  <c:v>33</c:v>
                </c:pt>
                <c:pt idx="19">
                  <c:v>28</c:v>
                </c:pt>
                <c:pt idx="20">
                  <c:v>27</c:v>
                </c:pt>
                <c:pt idx="21">
                  <c:v>26</c:v>
                </c:pt>
                <c:pt idx="22">
                  <c:v>26</c:v>
                </c:pt>
                <c:pt idx="23">
                  <c:v>23</c:v>
                </c:pt>
                <c:pt idx="24">
                  <c:v>21</c:v>
                </c:pt>
                <c:pt idx="25">
                  <c:v>19</c:v>
                </c:pt>
                <c:pt idx="26">
                  <c:v>17</c:v>
                </c:pt>
                <c:pt idx="27">
                  <c:v>15</c:v>
                </c:pt>
                <c:pt idx="28">
                  <c:v>12</c:v>
                </c:pt>
                <c:pt idx="29">
                  <c:v>11</c:v>
                </c:pt>
                <c:pt idx="30">
                  <c:v>10</c:v>
                </c:pt>
                <c:pt idx="31">
                  <c:v>9</c:v>
                </c:pt>
                <c:pt idx="32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ПНИ</c:v>
                </c:pt>
              </c:strCache>
            </c:strRef>
          </c:tx>
          <c:marker>
            <c:symbol val="none"/>
          </c:marker>
          <c:cat>
            <c:numRef>
              <c:f>Лист1!$A$2:$A$34</c:f>
              <c:numCache>
                <c:formatCode>m/d/yyyy</c:formatCode>
                <c:ptCount val="33"/>
                <c:pt idx="0">
                  <c:v>42370</c:v>
                </c:pt>
                <c:pt idx="1">
                  <c:v>42391</c:v>
                </c:pt>
                <c:pt idx="2">
                  <c:v>42398</c:v>
                </c:pt>
                <c:pt idx="3">
                  <c:v>42454</c:v>
                </c:pt>
                <c:pt idx="4">
                  <c:v>42461</c:v>
                </c:pt>
                <c:pt idx="5">
                  <c:v>42468</c:v>
                </c:pt>
                <c:pt idx="6">
                  <c:v>42475</c:v>
                </c:pt>
                <c:pt idx="7">
                  <c:v>42482</c:v>
                </c:pt>
                <c:pt idx="8">
                  <c:v>42489</c:v>
                </c:pt>
                <c:pt idx="9">
                  <c:v>42503</c:v>
                </c:pt>
                <c:pt idx="10">
                  <c:v>42510</c:v>
                </c:pt>
                <c:pt idx="11">
                  <c:v>42517</c:v>
                </c:pt>
                <c:pt idx="12">
                  <c:v>42524</c:v>
                </c:pt>
                <c:pt idx="13">
                  <c:v>42531</c:v>
                </c:pt>
                <c:pt idx="14">
                  <c:v>42538</c:v>
                </c:pt>
                <c:pt idx="15">
                  <c:v>42545</c:v>
                </c:pt>
                <c:pt idx="16">
                  <c:v>42552</c:v>
                </c:pt>
                <c:pt idx="17">
                  <c:v>42559</c:v>
                </c:pt>
                <c:pt idx="18">
                  <c:v>42566</c:v>
                </c:pt>
                <c:pt idx="19">
                  <c:v>42573</c:v>
                </c:pt>
                <c:pt idx="20">
                  <c:v>42580</c:v>
                </c:pt>
                <c:pt idx="21">
                  <c:v>42587</c:v>
                </c:pt>
                <c:pt idx="22">
                  <c:v>42594</c:v>
                </c:pt>
                <c:pt idx="23">
                  <c:v>42601</c:v>
                </c:pt>
                <c:pt idx="24">
                  <c:v>42608</c:v>
                </c:pt>
                <c:pt idx="25">
                  <c:v>42615</c:v>
                </c:pt>
                <c:pt idx="26">
                  <c:v>42622</c:v>
                </c:pt>
                <c:pt idx="27">
                  <c:v>42629</c:v>
                </c:pt>
                <c:pt idx="28">
                  <c:v>42636</c:v>
                </c:pt>
                <c:pt idx="29">
                  <c:v>42643</c:v>
                </c:pt>
                <c:pt idx="30">
                  <c:v>42650</c:v>
                </c:pt>
                <c:pt idx="31">
                  <c:v>42657</c:v>
                </c:pt>
                <c:pt idx="32">
                  <c:v>42664</c:v>
                </c:pt>
              </c:numCache>
            </c:numRef>
          </c:cat>
          <c:val>
            <c:numRef>
              <c:f>Лист1!$C$2:$C$34</c:f>
              <c:numCache>
                <c:formatCode>General</c:formatCode>
                <c:ptCount val="33"/>
                <c:pt idx="0">
                  <c:v>99</c:v>
                </c:pt>
                <c:pt idx="1">
                  <c:v>99</c:v>
                </c:pt>
                <c:pt idx="2">
                  <c:v>93</c:v>
                </c:pt>
                <c:pt idx="3">
                  <c:v>109</c:v>
                </c:pt>
                <c:pt idx="4">
                  <c:v>108</c:v>
                </c:pt>
                <c:pt idx="5">
                  <c:v>104</c:v>
                </c:pt>
                <c:pt idx="6">
                  <c:v>98</c:v>
                </c:pt>
                <c:pt idx="7">
                  <c:v>96</c:v>
                </c:pt>
                <c:pt idx="8">
                  <c:v>94</c:v>
                </c:pt>
                <c:pt idx="9">
                  <c:v>94</c:v>
                </c:pt>
                <c:pt idx="10">
                  <c:v>97</c:v>
                </c:pt>
                <c:pt idx="11">
                  <c:v>99</c:v>
                </c:pt>
                <c:pt idx="12">
                  <c:v>98</c:v>
                </c:pt>
                <c:pt idx="13">
                  <c:v>99</c:v>
                </c:pt>
                <c:pt idx="14">
                  <c:v>100</c:v>
                </c:pt>
                <c:pt idx="15">
                  <c:v>101</c:v>
                </c:pt>
                <c:pt idx="16">
                  <c:v>100</c:v>
                </c:pt>
                <c:pt idx="17">
                  <c:v>97</c:v>
                </c:pt>
                <c:pt idx="18">
                  <c:v>88</c:v>
                </c:pt>
                <c:pt idx="19">
                  <c:v>84</c:v>
                </c:pt>
                <c:pt idx="20">
                  <c:v>75</c:v>
                </c:pt>
                <c:pt idx="21">
                  <c:v>67</c:v>
                </c:pt>
                <c:pt idx="22">
                  <c:v>61</c:v>
                </c:pt>
                <c:pt idx="23">
                  <c:v>60</c:v>
                </c:pt>
                <c:pt idx="24">
                  <c:v>59</c:v>
                </c:pt>
                <c:pt idx="25">
                  <c:v>57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53</c:v>
                </c:pt>
                <c:pt idx="30">
                  <c:v>51</c:v>
                </c:pt>
                <c:pt idx="31">
                  <c:v>51</c:v>
                </c:pt>
                <c:pt idx="32">
                  <c:v>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106432"/>
        <c:axId val="124776448"/>
      </c:lineChart>
      <c:dateAx>
        <c:axId val="1251064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24776448"/>
        <c:crosses val="autoZero"/>
        <c:auto val="1"/>
        <c:lblOffset val="100"/>
        <c:baseTimeUnit val="days"/>
      </c:dateAx>
      <c:valAx>
        <c:axId val="12477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1064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510424526223563"/>
          <c:y val="2.1145374449339206E-2"/>
          <c:w val="0.38413928440756984"/>
          <c:h val="9.233785424399042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AF223-A615-4F90-BB3F-6A27978B3B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9A80C37-F8EF-405E-B571-9330FA89F9B8}">
      <dgm:prSet/>
      <dgm:spPr/>
      <dgm:t>
        <a:bodyPr/>
        <a:lstStyle/>
        <a:p>
          <a:pPr algn="ctr" rtl="0"/>
          <a:r>
            <a:rPr lang="ru-RU" dirty="0" smtClean="0"/>
            <a:t>Департамент труда и социальной защиты населения Новгородской области</a:t>
          </a:r>
          <a:endParaRPr lang="ru-RU" dirty="0"/>
        </a:p>
      </dgm:t>
    </dgm:pt>
    <dgm:pt modelId="{1883C2AE-1288-449F-9625-A9F1B1B70317}" type="parTrans" cxnId="{46557566-9E24-4AE0-B500-D970A15A5CC2}">
      <dgm:prSet/>
      <dgm:spPr/>
      <dgm:t>
        <a:bodyPr/>
        <a:lstStyle/>
        <a:p>
          <a:endParaRPr lang="ru-RU"/>
        </a:p>
      </dgm:t>
    </dgm:pt>
    <dgm:pt modelId="{D334A35B-32B8-4BC0-ADDA-D5D433133890}" type="sibTrans" cxnId="{46557566-9E24-4AE0-B500-D970A15A5CC2}">
      <dgm:prSet/>
      <dgm:spPr/>
      <dgm:t>
        <a:bodyPr/>
        <a:lstStyle/>
        <a:p>
          <a:endParaRPr lang="ru-RU"/>
        </a:p>
      </dgm:t>
    </dgm:pt>
    <dgm:pt modelId="{B6BE7F7C-B353-42AE-ACC9-BA2483BCE6D2}" type="pres">
      <dgm:prSet presAssocID="{F44AF223-A615-4F90-BB3F-6A27978B3B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DD73E3-58BD-4596-9EAA-2E5602437EE9}" type="pres">
      <dgm:prSet presAssocID="{19A80C37-F8EF-405E-B571-9330FA89F9B8}" presName="parentText" presStyleLbl="node1" presStyleIdx="0" presStyleCnt="1" custLinFactNeighborX="36" custLinFactNeighborY="-32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E8E176-AE2B-43A4-80F7-DEF5AB9A4B42}" type="presOf" srcId="{F44AF223-A615-4F90-BB3F-6A27978B3BC7}" destId="{B6BE7F7C-B353-42AE-ACC9-BA2483BCE6D2}" srcOrd="0" destOrd="0" presId="urn:microsoft.com/office/officeart/2005/8/layout/vList2"/>
    <dgm:cxn modelId="{4CF627C3-E6C5-49C7-9CB7-E392C4992ABF}" type="presOf" srcId="{19A80C37-F8EF-405E-B571-9330FA89F9B8}" destId="{0ADD73E3-58BD-4596-9EAA-2E5602437EE9}" srcOrd="0" destOrd="0" presId="urn:microsoft.com/office/officeart/2005/8/layout/vList2"/>
    <dgm:cxn modelId="{46557566-9E24-4AE0-B500-D970A15A5CC2}" srcId="{F44AF223-A615-4F90-BB3F-6A27978B3BC7}" destId="{19A80C37-F8EF-405E-B571-9330FA89F9B8}" srcOrd="0" destOrd="0" parTransId="{1883C2AE-1288-449F-9625-A9F1B1B70317}" sibTransId="{D334A35B-32B8-4BC0-ADDA-D5D433133890}"/>
    <dgm:cxn modelId="{DA162F6C-F95D-466D-8F5B-EEB9D17EE815}" type="presParOf" srcId="{B6BE7F7C-B353-42AE-ACC9-BA2483BCE6D2}" destId="{0ADD73E3-58BD-4596-9EAA-2E5602437EE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EED5D3-B720-49BE-8691-DA672013F3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793CF8-D9AD-41E9-81A5-57599292D0BA}">
      <dgm:prSet phldrT="[Текст]"/>
      <dgm:spPr/>
      <dgm:t>
        <a:bodyPr/>
        <a:lstStyle/>
        <a:p>
          <a:r>
            <a:rPr lang="ru-RU" dirty="0" smtClean="0"/>
            <a:t>На стационарное обслуживание направлено всего </a:t>
          </a:r>
        </a:p>
        <a:p>
          <a:r>
            <a:rPr lang="ru-RU" dirty="0" smtClean="0"/>
            <a:t>271 человек</a:t>
          </a:r>
          <a:endParaRPr lang="ru-RU" dirty="0"/>
        </a:p>
      </dgm:t>
    </dgm:pt>
    <dgm:pt modelId="{79BD9181-51FF-47E8-8A53-A7D6793D5E3F}" type="parTrans" cxnId="{E6C3F48B-664E-4A3D-8D32-2AB2C2A7FC54}">
      <dgm:prSet/>
      <dgm:spPr/>
      <dgm:t>
        <a:bodyPr/>
        <a:lstStyle/>
        <a:p>
          <a:endParaRPr lang="ru-RU"/>
        </a:p>
      </dgm:t>
    </dgm:pt>
    <dgm:pt modelId="{5EE69A40-C51E-428D-A52C-24D0F3030BB6}" type="sibTrans" cxnId="{E6C3F48B-664E-4A3D-8D32-2AB2C2A7FC54}">
      <dgm:prSet/>
      <dgm:spPr/>
      <dgm:t>
        <a:bodyPr/>
        <a:lstStyle/>
        <a:p>
          <a:endParaRPr lang="ru-RU"/>
        </a:p>
      </dgm:t>
    </dgm:pt>
    <dgm:pt modelId="{5BD44B13-BF5F-4AAD-9F21-78F09D80B332}">
      <dgm:prSet phldrT="[Текст]"/>
      <dgm:spPr/>
      <dgm:t>
        <a:bodyPr/>
        <a:lstStyle/>
        <a:p>
          <a:r>
            <a:rPr lang="ru-RU" dirty="0" smtClean="0"/>
            <a:t>В дома-интернаты и стационарные отделения комплексных центров – </a:t>
          </a:r>
        </a:p>
        <a:p>
          <a:r>
            <a:rPr lang="ru-RU" dirty="0" smtClean="0"/>
            <a:t>169 человек</a:t>
          </a:r>
          <a:endParaRPr lang="ru-RU" dirty="0"/>
        </a:p>
      </dgm:t>
    </dgm:pt>
    <dgm:pt modelId="{BF242235-FAB4-4840-8852-073882846B2E}" type="parTrans" cxnId="{8C035A3E-5D9B-4ED9-9759-348CB5D33E04}">
      <dgm:prSet/>
      <dgm:spPr/>
      <dgm:t>
        <a:bodyPr/>
        <a:lstStyle/>
        <a:p>
          <a:endParaRPr lang="ru-RU"/>
        </a:p>
      </dgm:t>
    </dgm:pt>
    <dgm:pt modelId="{587C5DD5-3BC3-4403-A2FD-84F788735517}" type="sibTrans" cxnId="{8C035A3E-5D9B-4ED9-9759-348CB5D33E04}">
      <dgm:prSet/>
      <dgm:spPr/>
      <dgm:t>
        <a:bodyPr/>
        <a:lstStyle/>
        <a:p>
          <a:endParaRPr lang="ru-RU"/>
        </a:p>
      </dgm:t>
    </dgm:pt>
    <dgm:pt modelId="{F5616A45-495C-4806-AB94-EBBDAEE4D732}">
      <dgm:prSet phldrT="[Текст]"/>
      <dgm:spPr/>
      <dgm:t>
        <a:bodyPr/>
        <a:lstStyle/>
        <a:p>
          <a:r>
            <a:rPr lang="ru-RU" dirty="0" smtClean="0"/>
            <a:t>В психоневрологические интернаты – </a:t>
          </a:r>
        </a:p>
        <a:p>
          <a:r>
            <a:rPr lang="ru-RU" dirty="0" smtClean="0"/>
            <a:t>102 человека</a:t>
          </a:r>
          <a:endParaRPr lang="ru-RU" dirty="0"/>
        </a:p>
      </dgm:t>
    </dgm:pt>
    <dgm:pt modelId="{48ADDEA0-0214-4AD8-BB58-1700E4715ADA}" type="parTrans" cxnId="{514E6D01-C544-4813-8ECF-99FAB5B7793B}">
      <dgm:prSet/>
      <dgm:spPr/>
      <dgm:t>
        <a:bodyPr/>
        <a:lstStyle/>
        <a:p>
          <a:endParaRPr lang="ru-RU"/>
        </a:p>
      </dgm:t>
    </dgm:pt>
    <dgm:pt modelId="{69B11393-D78B-4273-93AF-B61305E5C7D0}" type="sibTrans" cxnId="{514E6D01-C544-4813-8ECF-99FAB5B7793B}">
      <dgm:prSet/>
      <dgm:spPr/>
      <dgm:t>
        <a:bodyPr/>
        <a:lstStyle/>
        <a:p>
          <a:endParaRPr lang="ru-RU"/>
        </a:p>
      </dgm:t>
    </dgm:pt>
    <dgm:pt modelId="{09EBF96D-5777-4177-9879-A7A9C36E2FE5}" type="pres">
      <dgm:prSet presAssocID="{EFEED5D3-B720-49BE-8691-DA672013F3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3A23FE-5785-4874-96CA-B0E0E1E40D9E}" type="pres">
      <dgm:prSet presAssocID="{DA793CF8-D9AD-41E9-81A5-57599292D0BA}" presName="hierRoot1" presStyleCnt="0"/>
      <dgm:spPr/>
    </dgm:pt>
    <dgm:pt modelId="{D82F5DE4-766C-4B90-9EB7-402953E4BA99}" type="pres">
      <dgm:prSet presAssocID="{DA793CF8-D9AD-41E9-81A5-57599292D0BA}" presName="composite" presStyleCnt="0"/>
      <dgm:spPr/>
    </dgm:pt>
    <dgm:pt modelId="{9334A32A-D8D0-4F55-B05A-CB7D115E4499}" type="pres">
      <dgm:prSet presAssocID="{DA793CF8-D9AD-41E9-81A5-57599292D0BA}" presName="background" presStyleLbl="node0" presStyleIdx="0" presStyleCnt="1"/>
      <dgm:spPr/>
    </dgm:pt>
    <dgm:pt modelId="{6605BA3E-E7E6-4A31-9E18-4A2F84C36376}" type="pres">
      <dgm:prSet presAssocID="{DA793CF8-D9AD-41E9-81A5-57599292D0B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39DDFF-C5F7-43C0-B1A3-C6B1402B8C17}" type="pres">
      <dgm:prSet presAssocID="{DA793CF8-D9AD-41E9-81A5-57599292D0BA}" presName="hierChild2" presStyleCnt="0"/>
      <dgm:spPr/>
    </dgm:pt>
    <dgm:pt modelId="{34B7289D-C5BE-494C-8645-58D49794B151}" type="pres">
      <dgm:prSet presAssocID="{BF242235-FAB4-4840-8852-073882846B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9844A69-26D0-4DB8-B4B0-E27634D69D24}" type="pres">
      <dgm:prSet presAssocID="{5BD44B13-BF5F-4AAD-9F21-78F09D80B332}" presName="hierRoot2" presStyleCnt="0"/>
      <dgm:spPr/>
    </dgm:pt>
    <dgm:pt modelId="{F1543F09-0309-4DA9-8417-427DA95FCCDE}" type="pres">
      <dgm:prSet presAssocID="{5BD44B13-BF5F-4AAD-9F21-78F09D80B332}" presName="composite2" presStyleCnt="0"/>
      <dgm:spPr/>
    </dgm:pt>
    <dgm:pt modelId="{79A55E9E-A451-4C39-9B08-909590098D25}" type="pres">
      <dgm:prSet presAssocID="{5BD44B13-BF5F-4AAD-9F21-78F09D80B332}" presName="background2" presStyleLbl="node2" presStyleIdx="0" presStyleCnt="2"/>
      <dgm:spPr/>
    </dgm:pt>
    <dgm:pt modelId="{EF2831BB-C3DB-4BB2-A354-FF90112321A2}" type="pres">
      <dgm:prSet presAssocID="{5BD44B13-BF5F-4AAD-9F21-78F09D80B33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BAC7BC-C562-4325-989F-000C1DE8D305}" type="pres">
      <dgm:prSet presAssocID="{5BD44B13-BF5F-4AAD-9F21-78F09D80B332}" presName="hierChild3" presStyleCnt="0"/>
      <dgm:spPr/>
    </dgm:pt>
    <dgm:pt modelId="{562872DC-AAC8-44C7-8FA4-A3D0C56C58C3}" type="pres">
      <dgm:prSet presAssocID="{48ADDEA0-0214-4AD8-BB58-1700E4715AD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EFD097F-610B-4FF3-84BF-426D4194CDC2}" type="pres">
      <dgm:prSet presAssocID="{F5616A45-495C-4806-AB94-EBBDAEE4D732}" presName="hierRoot2" presStyleCnt="0"/>
      <dgm:spPr/>
    </dgm:pt>
    <dgm:pt modelId="{416E8D59-47F8-4107-8A23-99172FDF839B}" type="pres">
      <dgm:prSet presAssocID="{F5616A45-495C-4806-AB94-EBBDAEE4D732}" presName="composite2" presStyleCnt="0"/>
      <dgm:spPr/>
    </dgm:pt>
    <dgm:pt modelId="{56B1AC16-0285-45D8-8FB5-67461FD9D9B0}" type="pres">
      <dgm:prSet presAssocID="{F5616A45-495C-4806-AB94-EBBDAEE4D732}" presName="background2" presStyleLbl="node2" presStyleIdx="1" presStyleCnt="2"/>
      <dgm:spPr/>
    </dgm:pt>
    <dgm:pt modelId="{AD9C3B4F-2410-4E82-BECA-C678895B4B3A}" type="pres">
      <dgm:prSet presAssocID="{F5616A45-495C-4806-AB94-EBBDAEE4D73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DACFC7-6B8C-4A23-869E-83BF4CD29369}" type="pres">
      <dgm:prSet presAssocID="{F5616A45-495C-4806-AB94-EBBDAEE4D732}" presName="hierChild3" presStyleCnt="0"/>
      <dgm:spPr/>
    </dgm:pt>
  </dgm:ptLst>
  <dgm:cxnLst>
    <dgm:cxn modelId="{A7499968-A4BA-4037-9360-2A39E0851272}" type="presOf" srcId="{DA793CF8-D9AD-41E9-81A5-57599292D0BA}" destId="{6605BA3E-E7E6-4A31-9E18-4A2F84C36376}" srcOrd="0" destOrd="0" presId="urn:microsoft.com/office/officeart/2005/8/layout/hierarchy1"/>
    <dgm:cxn modelId="{1689FF8D-BC13-4C75-9251-7E24B952CE50}" type="presOf" srcId="{5BD44B13-BF5F-4AAD-9F21-78F09D80B332}" destId="{EF2831BB-C3DB-4BB2-A354-FF90112321A2}" srcOrd="0" destOrd="0" presId="urn:microsoft.com/office/officeart/2005/8/layout/hierarchy1"/>
    <dgm:cxn modelId="{514E6D01-C544-4813-8ECF-99FAB5B7793B}" srcId="{DA793CF8-D9AD-41E9-81A5-57599292D0BA}" destId="{F5616A45-495C-4806-AB94-EBBDAEE4D732}" srcOrd="1" destOrd="0" parTransId="{48ADDEA0-0214-4AD8-BB58-1700E4715ADA}" sibTransId="{69B11393-D78B-4273-93AF-B61305E5C7D0}"/>
    <dgm:cxn modelId="{E6C3F48B-664E-4A3D-8D32-2AB2C2A7FC54}" srcId="{EFEED5D3-B720-49BE-8691-DA672013F398}" destId="{DA793CF8-D9AD-41E9-81A5-57599292D0BA}" srcOrd="0" destOrd="0" parTransId="{79BD9181-51FF-47E8-8A53-A7D6793D5E3F}" sibTransId="{5EE69A40-C51E-428D-A52C-24D0F3030BB6}"/>
    <dgm:cxn modelId="{E3F5A795-9997-48C5-8802-160BFA96A87C}" type="presOf" srcId="{48ADDEA0-0214-4AD8-BB58-1700E4715ADA}" destId="{562872DC-AAC8-44C7-8FA4-A3D0C56C58C3}" srcOrd="0" destOrd="0" presId="urn:microsoft.com/office/officeart/2005/8/layout/hierarchy1"/>
    <dgm:cxn modelId="{8C035A3E-5D9B-4ED9-9759-348CB5D33E04}" srcId="{DA793CF8-D9AD-41E9-81A5-57599292D0BA}" destId="{5BD44B13-BF5F-4AAD-9F21-78F09D80B332}" srcOrd="0" destOrd="0" parTransId="{BF242235-FAB4-4840-8852-073882846B2E}" sibTransId="{587C5DD5-3BC3-4403-A2FD-84F788735517}"/>
    <dgm:cxn modelId="{696F1EDE-220B-4483-9843-DF01BEB5856D}" type="presOf" srcId="{EFEED5D3-B720-49BE-8691-DA672013F398}" destId="{09EBF96D-5777-4177-9879-A7A9C36E2FE5}" srcOrd="0" destOrd="0" presId="urn:microsoft.com/office/officeart/2005/8/layout/hierarchy1"/>
    <dgm:cxn modelId="{0B149CAE-C577-44E4-8483-2FCCDF34C76E}" type="presOf" srcId="{BF242235-FAB4-4840-8852-073882846B2E}" destId="{34B7289D-C5BE-494C-8645-58D49794B151}" srcOrd="0" destOrd="0" presId="urn:microsoft.com/office/officeart/2005/8/layout/hierarchy1"/>
    <dgm:cxn modelId="{F5500EC9-245C-43A1-A039-196714B848C9}" type="presOf" srcId="{F5616A45-495C-4806-AB94-EBBDAEE4D732}" destId="{AD9C3B4F-2410-4E82-BECA-C678895B4B3A}" srcOrd="0" destOrd="0" presId="urn:microsoft.com/office/officeart/2005/8/layout/hierarchy1"/>
    <dgm:cxn modelId="{BCD3A6FA-66C6-428E-BB22-322894CE3F5D}" type="presParOf" srcId="{09EBF96D-5777-4177-9879-A7A9C36E2FE5}" destId="{CD3A23FE-5785-4874-96CA-B0E0E1E40D9E}" srcOrd="0" destOrd="0" presId="urn:microsoft.com/office/officeart/2005/8/layout/hierarchy1"/>
    <dgm:cxn modelId="{54FF6B40-3D78-4E31-8C64-33AF474BC210}" type="presParOf" srcId="{CD3A23FE-5785-4874-96CA-B0E0E1E40D9E}" destId="{D82F5DE4-766C-4B90-9EB7-402953E4BA99}" srcOrd="0" destOrd="0" presId="urn:microsoft.com/office/officeart/2005/8/layout/hierarchy1"/>
    <dgm:cxn modelId="{3D54E65B-2185-43EE-B429-431BDDA36782}" type="presParOf" srcId="{D82F5DE4-766C-4B90-9EB7-402953E4BA99}" destId="{9334A32A-D8D0-4F55-B05A-CB7D115E4499}" srcOrd="0" destOrd="0" presId="urn:microsoft.com/office/officeart/2005/8/layout/hierarchy1"/>
    <dgm:cxn modelId="{B060264D-F743-4086-ADDB-6468A6FB2E3E}" type="presParOf" srcId="{D82F5DE4-766C-4B90-9EB7-402953E4BA99}" destId="{6605BA3E-E7E6-4A31-9E18-4A2F84C36376}" srcOrd="1" destOrd="0" presId="urn:microsoft.com/office/officeart/2005/8/layout/hierarchy1"/>
    <dgm:cxn modelId="{088C46E7-DD90-42D7-B220-3641594A0406}" type="presParOf" srcId="{CD3A23FE-5785-4874-96CA-B0E0E1E40D9E}" destId="{2339DDFF-C5F7-43C0-B1A3-C6B1402B8C17}" srcOrd="1" destOrd="0" presId="urn:microsoft.com/office/officeart/2005/8/layout/hierarchy1"/>
    <dgm:cxn modelId="{2E6EE54F-B019-428A-9F5B-052E9E2ABC65}" type="presParOf" srcId="{2339DDFF-C5F7-43C0-B1A3-C6B1402B8C17}" destId="{34B7289D-C5BE-494C-8645-58D49794B151}" srcOrd="0" destOrd="0" presId="urn:microsoft.com/office/officeart/2005/8/layout/hierarchy1"/>
    <dgm:cxn modelId="{AC4856C7-C450-4AB4-814A-0760BD0E425C}" type="presParOf" srcId="{2339DDFF-C5F7-43C0-B1A3-C6B1402B8C17}" destId="{19844A69-26D0-4DB8-B4B0-E27634D69D24}" srcOrd="1" destOrd="0" presId="urn:microsoft.com/office/officeart/2005/8/layout/hierarchy1"/>
    <dgm:cxn modelId="{351EE38B-4713-4AC1-BABF-204E7ADA73C4}" type="presParOf" srcId="{19844A69-26D0-4DB8-B4B0-E27634D69D24}" destId="{F1543F09-0309-4DA9-8417-427DA95FCCDE}" srcOrd="0" destOrd="0" presId="urn:microsoft.com/office/officeart/2005/8/layout/hierarchy1"/>
    <dgm:cxn modelId="{A4195841-564B-4E51-8047-6AC422146D2F}" type="presParOf" srcId="{F1543F09-0309-4DA9-8417-427DA95FCCDE}" destId="{79A55E9E-A451-4C39-9B08-909590098D25}" srcOrd="0" destOrd="0" presId="urn:microsoft.com/office/officeart/2005/8/layout/hierarchy1"/>
    <dgm:cxn modelId="{FFBF6D27-8EBF-4631-B465-CFBD444803FF}" type="presParOf" srcId="{F1543F09-0309-4DA9-8417-427DA95FCCDE}" destId="{EF2831BB-C3DB-4BB2-A354-FF90112321A2}" srcOrd="1" destOrd="0" presId="urn:microsoft.com/office/officeart/2005/8/layout/hierarchy1"/>
    <dgm:cxn modelId="{290575E8-51EB-48D0-BE57-0BFA1F8D79CC}" type="presParOf" srcId="{19844A69-26D0-4DB8-B4B0-E27634D69D24}" destId="{08BAC7BC-C562-4325-989F-000C1DE8D305}" srcOrd="1" destOrd="0" presId="urn:microsoft.com/office/officeart/2005/8/layout/hierarchy1"/>
    <dgm:cxn modelId="{55E8AFEE-F14B-4A57-A08D-262EF8C03481}" type="presParOf" srcId="{2339DDFF-C5F7-43C0-B1A3-C6B1402B8C17}" destId="{562872DC-AAC8-44C7-8FA4-A3D0C56C58C3}" srcOrd="2" destOrd="0" presId="urn:microsoft.com/office/officeart/2005/8/layout/hierarchy1"/>
    <dgm:cxn modelId="{4B1D9D5F-E4F8-4113-BFF5-EE4B2DE88AE4}" type="presParOf" srcId="{2339DDFF-C5F7-43C0-B1A3-C6B1402B8C17}" destId="{5EFD097F-610B-4FF3-84BF-426D4194CDC2}" srcOrd="3" destOrd="0" presId="urn:microsoft.com/office/officeart/2005/8/layout/hierarchy1"/>
    <dgm:cxn modelId="{471589F2-17BD-4C8E-A444-13BC3702EA3D}" type="presParOf" srcId="{5EFD097F-610B-4FF3-84BF-426D4194CDC2}" destId="{416E8D59-47F8-4107-8A23-99172FDF839B}" srcOrd="0" destOrd="0" presId="urn:microsoft.com/office/officeart/2005/8/layout/hierarchy1"/>
    <dgm:cxn modelId="{A6AF92A2-B8BB-4C9A-8678-E8E6352E386E}" type="presParOf" srcId="{416E8D59-47F8-4107-8A23-99172FDF839B}" destId="{56B1AC16-0285-45D8-8FB5-67461FD9D9B0}" srcOrd="0" destOrd="0" presId="urn:microsoft.com/office/officeart/2005/8/layout/hierarchy1"/>
    <dgm:cxn modelId="{9FE24A75-713A-42FB-BD97-2709736DE21F}" type="presParOf" srcId="{416E8D59-47F8-4107-8A23-99172FDF839B}" destId="{AD9C3B4F-2410-4E82-BECA-C678895B4B3A}" srcOrd="1" destOrd="0" presId="urn:microsoft.com/office/officeart/2005/8/layout/hierarchy1"/>
    <dgm:cxn modelId="{8D08CF09-14AC-4DBB-B5A0-9F4B9CE125EA}" type="presParOf" srcId="{5EFD097F-610B-4FF3-84BF-426D4194CDC2}" destId="{A3DACFC7-6B8C-4A23-869E-83BF4CD293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EED5D3-B720-49BE-8691-DA672013F3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793CF8-D9AD-41E9-81A5-57599292D0BA}">
      <dgm:prSet phldrT="[Текст]" custT="1"/>
      <dgm:spPr/>
      <dgm:t>
        <a:bodyPr/>
        <a:lstStyle/>
        <a:p>
          <a:r>
            <a:rPr lang="ru-RU" sz="1400" dirty="0" smtClean="0"/>
            <a:t>Очередь на получение социальных услуг в  стационарной форме в психоневрологических интернатах области </a:t>
          </a:r>
        </a:p>
        <a:p>
          <a:r>
            <a:rPr lang="ru-RU" sz="1800" dirty="0" smtClean="0"/>
            <a:t>46</a:t>
          </a:r>
          <a:r>
            <a:rPr lang="ru-RU" sz="1400" dirty="0" smtClean="0"/>
            <a:t> человек, из них:</a:t>
          </a:r>
          <a:endParaRPr lang="ru-RU" sz="1400" dirty="0"/>
        </a:p>
      </dgm:t>
    </dgm:pt>
    <dgm:pt modelId="{79BD9181-51FF-47E8-8A53-A7D6793D5E3F}" type="parTrans" cxnId="{E6C3F48B-664E-4A3D-8D32-2AB2C2A7FC54}">
      <dgm:prSet/>
      <dgm:spPr/>
      <dgm:t>
        <a:bodyPr/>
        <a:lstStyle/>
        <a:p>
          <a:endParaRPr lang="ru-RU"/>
        </a:p>
      </dgm:t>
    </dgm:pt>
    <dgm:pt modelId="{5EE69A40-C51E-428D-A52C-24D0F3030BB6}" type="sibTrans" cxnId="{E6C3F48B-664E-4A3D-8D32-2AB2C2A7FC54}">
      <dgm:prSet/>
      <dgm:spPr/>
      <dgm:t>
        <a:bodyPr/>
        <a:lstStyle/>
        <a:p>
          <a:endParaRPr lang="ru-RU"/>
        </a:p>
      </dgm:t>
    </dgm:pt>
    <dgm:pt modelId="{5BD44B13-BF5F-4AAD-9F21-78F09D80B332}">
      <dgm:prSet phldrT="[Текст]"/>
      <dgm:spPr/>
      <dgm:t>
        <a:bodyPr/>
        <a:lstStyle/>
        <a:p>
          <a:r>
            <a:rPr lang="ru-RU" dirty="0" smtClean="0"/>
            <a:t>Мужчин </a:t>
          </a:r>
        </a:p>
        <a:p>
          <a:r>
            <a:rPr lang="ru-RU" dirty="0" smtClean="0"/>
            <a:t>41</a:t>
          </a:r>
          <a:endParaRPr lang="ru-RU" dirty="0"/>
        </a:p>
      </dgm:t>
    </dgm:pt>
    <dgm:pt modelId="{BF242235-FAB4-4840-8852-073882846B2E}" type="parTrans" cxnId="{8C035A3E-5D9B-4ED9-9759-348CB5D33E04}">
      <dgm:prSet/>
      <dgm:spPr/>
      <dgm:t>
        <a:bodyPr/>
        <a:lstStyle/>
        <a:p>
          <a:endParaRPr lang="ru-RU"/>
        </a:p>
      </dgm:t>
    </dgm:pt>
    <dgm:pt modelId="{587C5DD5-3BC3-4403-A2FD-84F788735517}" type="sibTrans" cxnId="{8C035A3E-5D9B-4ED9-9759-348CB5D33E04}">
      <dgm:prSet/>
      <dgm:spPr/>
      <dgm:t>
        <a:bodyPr/>
        <a:lstStyle/>
        <a:p>
          <a:endParaRPr lang="ru-RU"/>
        </a:p>
      </dgm:t>
    </dgm:pt>
    <dgm:pt modelId="{F5616A45-495C-4806-AB94-EBBDAEE4D732}">
      <dgm:prSet phldrT="[Текст]"/>
      <dgm:spPr/>
      <dgm:t>
        <a:bodyPr/>
        <a:lstStyle/>
        <a:p>
          <a:r>
            <a:rPr lang="ru-RU" dirty="0" smtClean="0"/>
            <a:t>Женщин </a:t>
          </a:r>
        </a:p>
        <a:p>
          <a:r>
            <a:rPr lang="ru-RU" dirty="0" smtClean="0"/>
            <a:t>5</a:t>
          </a:r>
          <a:endParaRPr lang="ru-RU" dirty="0"/>
        </a:p>
      </dgm:t>
    </dgm:pt>
    <dgm:pt modelId="{48ADDEA0-0214-4AD8-BB58-1700E4715ADA}" type="parTrans" cxnId="{514E6D01-C544-4813-8ECF-99FAB5B7793B}">
      <dgm:prSet/>
      <dgm:spPr/>
      <dgm:t>
        <a:bodyPr/>
        <a:lstStyle/>
        <a:p>
          <a:endParaRPr lang="ru-RU"/>
        </a:p>
      </dgm:t>
    </dgm:pt>
    <dgm:pt modelId="{69B11393-D78B-4273-93AF-B61305E5C7D0}" type="sibTrans" cxnId="{514E6D01-C544-4813-8ECF-99FAB5B7793B}">
      <dgm:prSet/>
      <dgm:spPr/>
      <dgm:t>
        <a:bodyPr/>
        <a:lstStyle/>
        <a:p>
          <a:endParaRPr lang="ru-RU"/>
        </a:p>
      </dgm:t>
    </dgm:pt>
    <dgm:pt modelId="{170C77CA-5D1E-4908-93BB-B1D8E9BA7960}">
      <dgm:prSet/>
      <dgm:spPr/>
      <dgm:t>
        <a:bodyPr/>
        <a:lstStyle/>
        <a:p>
          <a:r>
            <a:rPr lang="ru-RU" dirty="0" smtClean="0"/>
            <a:t>Отделения общего типа </a:t>
          </a:r>
        </a:p>
        <a:p>
          <a:r>
            <a:rPr lang="ru-RU" dirty="0" smtClean="0"/>
            <a:t>32</a:t>
          </a:r>
          <a:endParaRPr lang="ru-RU" dirty="0"/>
        </a:p>
      </dgm:t>
    </dgm:pt>
    <dgm:pt modelId="{102B62AF-DA51-4665-A403-5AB777BDD71B}" type="parTrans" cxnId="{472CA9F4-32C6-43F5-964E-C2B24533908A}">
      <dgm:prSet/>
      <dgm:spPr/>
      <dgm:t>
        <a:bodyPr/>
        <a:lstStyle/>
        <a:p>
          <a:endParaRPr lang="ru-RU"/>
        </a:p>
      </dgm:t>
    </dgm:pt>
    <dgm:pt modelId="{8B8ABA1E-20B6-4170-B47B-DE53C7364A16}" type="sibTrans" cxnId="{472CA9F4-32C6-43F5-964E-C2B24533908A}">
      <dgm:prSet/>
      <dgm:spPr/>
      <dgm:t>
        <a:bodyPr/>
        <a:lstStyle/>
        <a:p>
          <a:endParaRPr lang="ru-RU"/>
        </a:p>
      </dgm:t>
    </dgm:pt>
    <dgm:pt modelId="{05A21312-E51B-44D9-AFA0-4AA89781BDBA}">
      <dgm:prSet/>
      <dgm:spPr/>
      <dgm:t>
        <a:bodyPr/>
        <a:lstStyle/>
        <a:p>
          <a:r>
            <a:rPr lang="ru-RU" dirty="0" smtClean="0"/>
            <a:t>Отделения милосердия </a:t>
          </a:r>
        </a:p>
        <a:p>
          <a:r>
            <a:rPr lang="ru-RU" dirty="0" smtClean="0"/>
            <a:t>9</a:t>
          </a:r>
          <a:endParaRPr lang="ru-RU" dirty="0"/>
        </a:p>
      </dgm:t>
    </dgm:pt>
    <dgm:pt modelId="{D98DB705-3604-4953-A74A-3E4613BBF55D}" type="parTrans" cxnId="{37E31A91-48DB-4FA0-88BC-5ADAFAE5B833}">
      <dgm:prSet/>
      <dgm:spPr/>
      <dgm:t>
        <a:bodyPr/>
        <a:lstStyle/>
        <a:p>
          <a:endParaRPr lang="ru-RU"/>
        </a:p>
      </dgm:t>
    </dgm:pt>
    <dgm:pt modelId="{14D91A21-4C09-4327-BE99-79B173EF0D7C}" type="sibTrans" cxnId="{37E31A91-48DB-4FA0-88BC-5ADAFAE5B833}">
      <dgm:prSet/>
      <dgm:spPr/>
      <dgm:t>
        <a:bodyPr/>
        <a:lstStyle/>
        <a:p>
          <a:endParaRPr lang="ru-RU"/>
        </a:p>
      </dgm:t>
    </dgm:pt>
    <dgm:pt modelId="{73B442F2-ADDC-4F53-9CBF-4F3E0E91AB1B}">
      <dgm:prSet/>
      <dgm:spPr/>
      <dgm:t>
        <a:bodyPr/>
        <a:lstStyle/>
        <a:p>
          <a:r>
            <a:rPr lang="ru-RU" dirty="0" smtClean="0"/>
            <a:t>Отделения общего типа </a:t>
          </a:r>
        </a:p>
        <a:p>
          <a:r>
            <a:rPr lang="ru-RU" dirty="0" smtClean="0"/>
            <a:t>4</a:t>
          </a:r>
          <a:endParaRPr lang="ru-RU" dirty="0"/>
        </a:p>
      </dgm:t>
    </dgm:pt>
    <dgm:pt modelId="{7FDE60CC-5CB2-4215-BA2B-FE00E3484C6B}" type="parTrans" cxnId="{3379171A-16CD-42C2-A6D9-A5698FC254AD}">
      <dgm:prSet/>
      <dgm:spPr/>
      <dgm:t>
        <a:bodyPr/>
        <a:lstStyle/>
        <a:p>
          <a:endParaRPr lang="ru-RU"/>
        </a:p>
      </dgm:t>
    </dgm:pt>
    <dgm:pt modelId="{4F9C1D1D-5DCD-4109-978B-D0B40584A766}" type="sibTrans" cxnId="{3379171A-16CD-42C2-A6D9-A5698FC254AD}">
      <dgm:prSet/>
      <dgm:spPr/>
      <dgm:t>
        <a:bodyPr/>
        <a:lstStyle/>
        <a:p>
          <a:endParaRPr lang="ru-RU"/>
        </a:p>
      </dgm:t>
    </dgm:pt>
    <dgm:pt modelId="{3F52D324-55C1-416D-9CBE-4AAEA82BA864}">
      <dgm:prSet/>
      <dgm:spPr/>
      <dgm:t>
        <a:bodyPr/>
        <a:lstStyle/>
        <a:p>
          <a:r>
            <a:rPr lang="ru-RU" dirty="0" smtClean="0"/>
            <a:t>Отделения милосердия </a:t>
          </a:r>
        </a:p>
        <a:p>
          <a:r>
            <a:rPr lang="ru-RU" dirty="0" smtClean="0"/>
            <a:t>1</a:t>
          </a:r>
          <a:endParaRPr lang="ru-RU" dirty="0"/>
        </a:p>
      </dgm:t>
    </dgm:pt>
    <dgm:pt modelId="{9CC1E2CD-DDD9-4204-8190-B2D72BAC602D}" type="parTrans" cxnId="{32773716-9470-4970-978B-759E242E8EED}">
      <dgm:prSet/>
      <dgm:spPr/>
      <dgm:t>
        <a:bodyPr/>
        <a:lstStyle/>
        <a:p>
          <a:endParaRPr lang="ru-RU"/>
        </a:p>
      </dgm:t>
    </dgm:pt>
    <dgm:pt modelId="{E463B3AA-DCEC-48C5-8DB1-33D620E74262}" type="sibTrans" cxnId="{32773716-9470-4970-978B-759E242E8EED}">
      <dgm:prSet/>
      <dgm:spPr/>
      <dgm:t>
        <a:bodyPr/>
        <a:lstStyle/>
        <a:p>
          <a:endParaRPr lang="ru-RU"/>
        </a:p>
      </dgm:t>
    </dgm:pt>
    <dgm:pt modelId="{09EBF96D-5777-4177-9879-A7A9C36E2FE5}" type="pres">
      <dgm:prSet presAssocID="{EFEED5D3-B720-49BE-8691-DA672013F3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3A23FE-5785-4874-96CA-B0E0E1E40D9E}" type="pres">
      <dgm:prSet presAssocID="{DA793CF8-D9AD-41E9-81A5-57599292D0BA}" presName="hierRoot1" presStyleCnt="0"/>
      <dgm:spPr/>
    </dgm:pt>
    <dgm:pt modelId="{D82F5DE4-766C-4B90-9EB7-402953E4BA99}" type="pres">
      <dgm:prSet presAssocID="{DA793CF8-D9AD-41E9-81A5-57599292D0BA}" presName="composite" presStyleCnt="0"/>
      <dgm:spPr/>
    </dgm:pt>
    <dgm:pt modelId="{9334A32A-D8D0-4F55-B05A-CB7D115E4499}" type="pres">
      <dgm:prSet presAssocID="{DA793CF8-D9AD-41E9-81A5-57599292D0BA}" presName="background" presStyleLbl="node0" presStyleIdx="0" presStyleCnt="1"/>
      <dgm:spPr/>
    </dgm:pt>
    <dgm:pt modelId="{6605BA3E-E7E6-4A31-9E18-4A2F84C36376}" type="pres">
      <dgm:prSet presAssocID="{DA793CF8-D9AD-41E9-81A5-57599292D0BA}" presName="text" presStyleLbl="fgAcc0" presStyleIdx="0" presStyleCnt="1" custScaleX="403032" custScaleY="1523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39DDFF-C5F7-43C0-B1A3-C6B1402B8C17}" type="pres">
      <dgm:prSet presAssocID="{DA793CF8-D9AD-41E9-81A5-57599292D0BA}" presName="hierChild2" presStyleCnt="0"/>
      <dgm:spPr/>
    </dgm:pt>
    <dgm:pt modelId="{34B7289D-C5BE-494C-8645-58D49794B151}" type="pres">
      <dgm:prSet presAssocID="{BF242235-FAB4-4840-8852-073882846B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9844A69-26D0-4DB8-B4B0-E27634D69D24}" type="pres">
      <dgm:prSet presAssocID="{5BD44B13-BF5F-4AAD-9F21-78F09D80B332}" presName="hierRoot2" presStyleCnt="0"/>
      <dgm:spPr/>
    </dgm:pt>
    <dgm:pt modelId="{F1543F09-0309-4DA9-8417-427DA95FCCDE}" type="pres">
      <dgm:prSet presAssocID="{5BD44B13-BF5F-4AAD-9F21-78F09D80B332}" presName="composite2" presStyleCnt="0"/>
      <dgm:spPr/>
    </dgm:pt>
    <dgm:pt modelId="{79A55E9E-A451-4C39-9B08-909590098D25}" type="pres">
      <dgm:prSet presAssocID="{5BD44B13-BF5F-4AAD-9F21-78F09D80B332}" presName="background2" presStyleLbl="node2" presStyleIdx="0" presStyleCnt="2"/>
      <dgm:spPr/>
    </dgm:pt>
    <dgm:pt modelId="{EF2831BB-C3DB-4BB2-A354-FF90112321A2}" type="pres">
      <dgm:prSet presAssocID="{5BD44B13-BF5F-4AAD-9F21-78F09D80B33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BAC7BC-C562-4325-989F-000C1DE8D305}" type="pres">
      <dgm:prSet presAssocID="{5BD44B13-BF5F-4AAD-9F21-78F09D80B332}" presName="hierChild3" presStyleCnt="0"/>
      <dgm:spPr/>
    </dgm:pt>
    <dgm:pt modelId="{50B1D833-6F19-45C6-97D5-112EEEA4B03D}" type="pres">
      <dgm:prSet presAssocID="{102B62AF-DA51-4665-A403-5AB777BDD71B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7135A35-ABA7-48E2-A60C-919CFE67978B}" type="pres">
      <dgm:prSet presAssocID="{170C77CA-5D1E-4908-93BB-B1D8E9BA7960}" presName="hierRoot3" presStyleCnt="0"/>
      <dgm:spPr/>
    </dgm:pt>
    <dgm:pt modelId="{FD6F7248-CCF1-45DE-99C3-2CD7DA4FBCA3}" type="pres">
      <dgm:prSet presAssocID="{170C77CA-5D1E-4908-93BB-B1D8E9BA7960}" presName="composite3" presStyleCnt="0"/>
      <dgm:spPr/>
    </dgm:pt>
    <dgm:pt modelId="{0AABE1DE-42EF-477C-B35A-B145130F1992}" type="pres">
      <dgm:prSet presAssocID="{170C77CA-5D1E-4908-93BB-B1D8E9BA7960}" presName="background3" presStyleLbl="node3" presStyleIdx="0" presStyleCnt="4"/>
      <dgm:spPr/>
    </dgm:pt>
    <dgm:pt modelId="{D78075BF-2663-453F-B234-04EC8A414352}" type="pres">
      <dgm:prSet presAssocID="{170C77CA-5D1E-4908-93BB-B1D8E9BA7960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AA3A44-4BD3-48CE-A764-708A3FAE0A15}" type="pres">
      <dgm:prSet presAssocID="{170C77CA-5D1E-4908-93BB-B1D8E9BA7960}" presName="hierChild4" presStyleCnt="0"/>
      <dgm:spPr/>
    </dgm:pt>
    <dgm:pt modelId="{105018BD-CE05-4B13-BD67-47FAF7C11F90}" type="pres">
      <dgm:prSet presAssocID="{D98DB705-3604-4953-A74A-3E4613BBF55D}" presName="Name17" presStyleLbl="parChTrans1D3" presStyleIdx="1" presStyleCnt="4"/>
      <dgm:spPr/>
      <dgm:t>
        <a:bodyPr/>
        <a:lstStyle/>
        <a:p>
          <a:endParaRPr lang="ru-RU"/>
        </a:p>
      </dgm:t>
    </dgm:pt>
    <dgm:pt modelId="{02374E25-40F6-4976-8A6C-4495CFA914B4}" type="pres">
      <dgm:prSet presAssocID="{05A21312-E51B-44D9-AFA0-4AA89781BDBA}" presName="hierRoot3" presStyleCnt="0"/>
      <dgm:spPr/>
    </dgm:pt>
    <dgm:pt modelId="{C2ED8E34-1E61-4359-AF4C-D52BAAF6A824}" type="pres">
      <dgm:prSet presAssocID="{05A21312-E51B-44D9-AFA0-4AA89781BDBA}" presName="composite3" presStyleCnt="0"/>
      <dgm:spPr/>
    </dgm:pt>
    <dgm:pt modelId="{9EE564B9-BAFF-4564-98F7-E888D613A250}" type="pres">
      <dgm:prSet presAssocID="{05A21312-E51B-44D9-AFA0-4AA89781BDBA}" presName="background3" presStyleLbl="node3" presStyleIdx="1" presStyleCnt="4"/>
      <dgm:spPr/>
    </dgm:pt>
    <dgm:pt modelId="{9C6C5782-9987-4BB2-A3D3-A60FFA470A38}" type="pres">
      <dgm:prSet presAssocID="{05A21312-E51B-44D9-AFA0-4AA89781BDBA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4A2742-97D3-4FB1-B0F3-2166D542E54C}" type="pres">
      <dgm:prSet presAssocID="{05A21312-E51B-44D9-AFA0-4AA89781BDBA}" presName="hierChild4" presStyleCnt="0"/>
      <dgm:spPr/>
    </dgm:pt>
    <dgm:pt modelId="{562872DC-AAC8-44C7-8FA4-A3D0C56C58C3}" type="pres">
      <dgm:prSet presAssocID="{48ADDEA0-0214-4AD8-BB58-1700E4715AD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EFD097F-610B-4FF3-84BF-426D4194CDC2}" type="pres">
      <dgm:prSet presAssocID="{F5616A45-495C-4806-AB94-EBBDAEE4D732}" presName="hierRoot2" presStyleCnt="0"/>
      <dgm:spPr/>
    </dgm:pt>
    <dgm:pt modelId="{416E8D59-47F8-4107-8A23-99172FDF839B}" type="pres">
      <dgm:prSet presAssocID="{F5616A45-495C-4806-AB94-EBBDAEE4D732}" presName="composite2" presStyleCnt="0"/>
      <dgm:spPr/>
    </dgm:pt>
    <dgm:pt modelId="{56B1AC16-0285-45D8-8FB5-67461FD9D9B0}" type="pres">
      <dgm:prSet presAssocID="{F5616A45-495C-4806-AB94-EBBDAEE4D732}" presName="background2" presStyleLbl="node2" presStyleIdx="1" presStyleCnt="2"/>
      <dgm:spPr/>
    </dgm:pt>
    <dgm:pt modelId="{AD9C3B4F-2410-4E82-BECA-C678895B4B3A}" type="pres">
      <dgm:prSet presAssocID="{F5616A45-495C-4806-AB94-EBBDAEE4D73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DACFC7-6B8C-4A23-869E-83BF4CD29369}" type="pres">
      <dgm:prSet presAssocID="{F5616A45-495C-4806-AB94-EBBDAEE4D732}" presName="hierChild3" presStyleCnt="0"/>
      <dgm:spPr/>
    </dgm:pt>
    <dgm:pt modelId="{758A4C50-8648-4619-9EC5-C22AF9A82DF7}" type="pres">
      <dgm:prSet presAssocID="{7FDE60CC-5CB2-4215-BA2B-FE00E3484C6B}" presName="Name17" presStyleLbl="parChTrans1D3" presStyleIdx="2" presStyleCnt="4"/>
      <dgm:spPr/>
      <dgm:t>
        <a:bodyPr/>
        <a:lstStyle/>
        <a:p>
          <a:endParaRPr lang="ru-RU"/>
        </a:p>
      </dgm:t>
    </dgm:pt>
    <dgm:pt modelId="{D958BBF7-4003-4A67-8151-0A16CD57AE7C}" type="pres">
      <dgm:prSet presAssocID="{73B442F2-ADDC-4F53-9CBF-4F3E0E91AB1B}" presName="hierRoot3" presStyleCnt="0"/>
      <dgm:spPr/>
    </dgm:pt>
    <dgm:pt modelId="{2BE5231A-A116-47BB-B14B-B5415A5335C1}" type="pres">
      <dgm:prSet presAssocID="{73B442F2-ADDC-4F53-9CBF-4F3E0E91AB1B}" presName="composite3" presStyleCnt="0"/>
      <dgm:spPr/>
    </dgm:pt>
    <dgm:pt modelId="{005D00EB-A646-466C-913B-171F8ACF0EC0}" type="pres">
      <dgm:prSet presAssocID="{73B442F2-ADDC-4F53-9CBF-4F3E0E91AB1B}" presName="background3" presStyleLbl="node3" presStyleIdx="2" presStyleCnt="4"/>
      <dgm:spPr/>
    </dgm:pt>
    <dgm:pt modelId="{74F6654E-D70D-403F-A26C-52BA4F21B683}" type="pres">
      <dgm:prSet presAssocID="{73B442F2-ADDC-4F53-9CBF-4F3E0E91AB1B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368A44-118A-464F-8891-BB50BE5778A1}" type="pres">
      <dgm:prSet presAssocID="{73B442F2-ADDC-4F53-9CBF-4F3E0E91AB1B}" presName="hierChild4" presStyleCnt="0"/>
      <dgm:spPr/>
    </dgm:pt>
    <dgm:pt modelId="{D0007E65-F954-4DD0-AD67-CC1C5F79C824}" type="pres">
      <dgm:prSet presAssocID="{9CC1E2CD-DDD9-4204-8190-B2D72BAC602D}" presName="Name17" presStyleLbl="parChTrans1D3" presStyleIdx="3" presStyleCnt="4"/>
      <dgm:spPr/>
      <dgm:t>
        <a:bodyPr/>
        <a:lstStyle/>
        <a:p>
          <a:endParaRPr lang="ru-RU"/>
        </a:p>
      </dgm:t>
    </dgm:pt>
    <dgm:pt modelId="{33AF6B06-7E3B-46DE-A209-3A83DAF8CD33}" type="pres">
      <dgm:prSet presAssocID="{3F52D324-55C1-416D-9CBE-4AAEA82BA864}" presName="hierRoot3" presStyleCnt="0"/>
      <dgm:spPr/>
    </dgm:pt>
    <dgm:pt modelId="{A78186F5-ECF0-4929-8478-752B5CA4BB20}" type="pres">
      <dgm:prSet presAssocID="{3F52D324-55C1-416D-9CBE-4AAEA82BA864}" presName="composite3" presStyleCnt="0"/>
      <dgm:spPr/>
    </dgm:pt>
    <dgm:pt modelId="{71D0C539-D977-4A48-B2D2-42969B3285FC}" type="pres">
      <dgm:prSet presAssocID="{3F52D324-55C1-416D-9CBE-4AAEA82BA864}" presName="background3" presStyleLbl="node3" presStyleIdx="3" presStyleCnt="4"/>
      <dgm:spPr/>
    </dgm:pt>
    <dgm:pt modelId="{0FA6E4A0-A2FC-4624-A75F-82476A86BD91}" type="pres">
      <dgm:prSet presAssocID="{3F52D324-55C1-416D-9CBE-4AAEA82BA86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F4A8A2-C815-4690-A74E-6B1F38266EB1}" type="pres">
      <dgm:prSet presAssocID="{3F52D324-55C1-416D-9CBE-4AAEA82BA864}" presName="hierChild4" presStyleCnt="0"/>
      <dgm:spPr/>
    </dgm:pt>
  </dgm:ptLst>
  <dgm:cxnLst>
    <dgm:cxn modelId="{0B656DC3-8648-43EE-9FF0-88E8571E5717}" type="presOf" srcId="{F5616A45-495C-4806-AB94-EBBDAEE4D732}" destId="{AD9C3B4F-2410-4E82-BECA-C678895B4B3A}" srcOrd="0" destOrd="0" presId="urn:microsoft.com/office/officeart/2005/8/layout/hierarchy1"/>
    <dgm:cxn modelId="{3379171A-16CD-42C2-A6D9-A5698FC254AD}" srcId="{F5616A45-495C-4806-AB94-EBBDAEE4D732}" destId="{73B442F2-ADDC-4F53-9CBF-4F3E0E91AB1B}" srcOrd="0" destOrd="0" parTransId="{7FDE60CC-5CB2-4215-BA2B-FE00E3484C6B}" sibTransId="{4F9C1D1D-5DCD-4109-978B-D0B40584A766}"/>
    <dgm:cxn modelId="{5D704B8A-C2CF-45BA-A798-210796D3D91D}" type="presOf" srcId="{102B62AF-DA51-4665-A403-5AB777BDD71B}" destId="{50B1D833-6F19-45C6-97D5-112EEEA4B03D}" srcOrd="0" destOrd="0" presId="urn:microsoft.com/office/officeart/2005/8/layout/hierarchy1"/>
    <dgm:cxn modelId="{79B2671B-38DB-41D1-A2DC-519864181626}" type="presOf" srcId="{170C77CA-5D1E-4908-93BB-B1D8E9BA7960}" destId="{D78075BF-2663-453F-B234-04EC8A414352}" srcOrd="0" destOrd="0" presId="urn:microsoft.com/office/officeart/2005/8/layout/hierarchy1"/>
    <dgm:cxn modelId="{C3FD0360-DAF4-40CC-AD01-27138E9D398D}" type="presOf" srcId="{D98DB705-3604-4953-A74A-3E4613BBF55D}" destId="{105018BD-CE05-4B13-BD67-47FAF7C11F90}" srcOrd="0" destOrd="0" presId="urn:microsoft.com/office/officeart/2005/8/layout/hierarchy1"/>
    <dgm:cxn modelId="{6960273A-8AC2-4659-BCEF-E8DB1EC2BAD3}" type="presOf" srcId="{7FDE60CC-5CB2-4215-BA2B-FE00E3484C6B}" destId="{758A4C50-8648-4619-9EC5-C22AF9A82DF7}" srcOrd="0" destOrd="0" presId="urn:microsoft.com/office/officeart/2005/8/layout/hierarchy1"/>
    <dgm:cxn modelId="{9CCB59A8-71CC-44B4-B958-FBE3011F03B1}" type="presOf" srcId="{73B442F2-ADDC-4F53-9CBF-4F3E0E91AB1B}" destId="{74F6654E-D70D-403F-A26C-52BA4F21B683}" srcOrd="0" destOrd="0" presId="urn:microsoft.com/office/officeart/2005/8/layout/hierarchy1"/>
    <dgm:cxn modelId="{37E31A91-48DB-4FA0-88BC-5ADAFAE5B833}" srcId="{5BD44B13-BF5F-4AAD-9F21-78F09D80B332}" destId="{05A21312-E51B-44D9-AFA0-4AA89781BDBA}" srcOrd="1" destOrd="0" parTransId="{D98DB705-3604-4953-A74A-3E4613BBF55D}" sibTransId="{14D91A21-4C09-4327-BE99-79B173EF0D7C}"/>
    <dgm:cxn modelId="{EA5E17ED-C1F6-4870-B313-8E6A05A72181}" type="presOf" srcId="{BF242235-FAB4-4840-8852-073882846B2E}" destId="{34B7289D-C5BE-494C-8645-58D49794B151}" srcOrd="0" destOrd="0" presId="urn:microsoft.com/office/officeart/2005/8/layout/hierarchy1"/>
    <dgm:cxn modelId="{514E6D01-C544-4813-8ECF-99FAB5B7793B}" srcId="{DA793CF8-D9AD-41E9-81A5-57599292D0BA}" destId="{F5616A45-495C-4806-AB94-EBBDAEE4D732}" srcOrd="1" destOrd="0" parTransId="{48ADDEA0-0214-4AD8-BB58-1700E4715ADA}" sibTransId="{69B11393-D78B-4273-93AF-B61305E5C7D0}"/>
    <dgm:cxn modelId="{32773716-9470-4970-978B-759E242E8EED}" srcId="{F5616A45-495C-4806-AB94-EBBDAEE4D732}" destId="{3F52D324-55C1-416D-9CBE-4AAEA82BA864}" srcOrd="1" destOrd="0" parTransId="{9CC1E2CD-DDD9-4204-8190-B2D72BAC602D}" sibTransId="{E463B3AA-DCEC-48C5-8DB1-33D620E74262}"/>
    <dgm:cxn modelId="{96670E0E-3B95-475B-A759-EAECDCA82884}" type="presOf" srcId="{05A21312-E51B-44D9-AFA0-4AA89781BDBA}" destId="{9C6C5782-9987-4BB2-A3D3-A60FFA470A38}" srcOrd="0" destOrd="0" presId="urn:microsoft.com/office/officeart/2005/8/layout/hierarchy1"/>
    <dgm:cxn modelId="{472CA9F4-32C6-43F5-964E-C2B24533908A}" srcId="{5BD44B13-BF5F-4AAD-9F21-78F09D80B332}" destId="{170C77CA-5D1E-4908-93BB-B1D8E9BA7960}" srcOrd="0" destOrd="0" parTransId="{102B62AF-DA51-4665-A403-5AB777BDD71B}" sibTransId="{8B8ABA1E-20B6-4170-B47B-DE53C7364A16}"/>
    <dgm:cxn modelId="{DDF3279F-D28B-49D5-96AB-0A44548B5EB1}" type="presOf" srcId="{EFEED5D3-B720-49BE-8691-DA672013F398}" destId="{09EBF96D-5777-4177-9879-A7A9C36E2FE5}" srcOrd="0" destOrd="0" presId="urn:microsoft.com/office/officeart/2005/8/layout/hierarchy1"/>
    <dgm:cxn modelId="{87718E2E-C2D7-4E0C-BE55-3E8847296478}" type="presOf" srcId="{3F52D324-55C1-416D-9CBE-4AAEA82BA864}" destId="{0FA6E4A0-A2FC-4624-A75F-82476A86BD91}" srcOrd="0" destOrd="0" presId="urn:microsoft.com/office/officeart/2005/8/layout/hierarchy1"/>
    <dgm:cxn modelId="{9AAABEBD-1B3A-4CB7-AF26-FED7C12877A3}" type="presOf" srcId="{48ADDEA0-0214-4AD8-BB58-1700E4715ADA}" destId="{562872DC-AAC8-44C7-8FA4-A3D0C56C58C3}" srcOrd="0" destOrd="0" presId="urn:microsoft.com/office/officeart/2005/8/layout/hierarchy1"/>
    <dgm:cxn modelId="{581C5676-78FD-4CE5-831C-29BAE756E3F6}" type="presOf" srcId="{DA793CF8-D9AD-41E9-81A5-57599292D0BA}" destId="{6605BA3E-E7E6-4A31-9E18-4A2F84C36376}" srcOrd="0" destOrd="0" presId="urn:microsoft.com/office/officeart/2005/8/layout/hierarchy1"/>
    <dgm:cxn modelId="{E6C3F48B-664E-4A3D-8D32-2AB2C2A7FC54}" srcId="{EFEED5D3-B720-49BE-8691-DA672013F398}" destId="{DA793CF8-D9AD-41E9-81A5-57599292D0BA}" srcOrd="0" destOrd="0" parTransId="{79BD9181-51FF-47E8-8A53-A7D6793D5E3F}" sibTransId="{5EE69A40-C51E-428D-A52C-24D0F3030BB6}"/>
    <dgm:cxn modelId="{8C035A3E-5D9B-4ED9-9759-348CB5D33E04}" srcId="{DA793CF8-D9AD-41E9-81A5-57599292D0BA}" destId="{5BD44B13-BF5F-4AAD-9F21-78F09D80B332}" srcOrd="0" destOrd="0" parTransId="{BF242235-FAB4-4840-8852-073882846B2E}" sibTransId="{587C5DD5-3BC3-4403-A2FD-84F788735517}"/>
    <dgm:cxn modelId="{688FAD98-C028-4622-BE36-DA8500C42459}" type="presOf" srcId="{5BD44B13-BF5F-4AAD-9F21-78F09D80B332}" destId="{EF2831BB-C3DB-4BB2-A354-FF90112321A2}" srcOrd="0" destOrd="0" presId="urn:microsoft.com/office/officeart/2005/8/layout/hierarchy1"/>
    <dgm:cxn modelId="{DCA002E7-34E1-4E5F-8200-1E000BEC8FA4}" type="presOf" srcId="{9CC1E2CD-DDD9-4204-8190-B2D72BAC602D}" destId="{D0007E65-F954-4DD0-AD67-CC1C5F79C824}" srcOrd="0" destOrd="0" presId="urn:microsoft.com/office/officeart/2005/8/layout/hierarchy1"/>
    <dgm:cxn modelId="{AB526A2C-4757-42F6-8418-3C6D733A7B4A}" type="presParOf" srcId="{09EBF96D-5777-4177-9879-A7A9C36E2FE5}" destId="{CD3A23FE-5785-4874-96CA-B0E0E1E40D9E}" srcOrd="0" destOrd="0" presId="urn:microsoft.com/office/officeart/2005/8/layout/hierarchy1"/>
    <dgm:cxn modelId="{66594797-A303-4358-A04F-BAB6E4A637FD}" type="presParOf" srcId="{CD3A23FE-5785-4874-96CA-B0E0E1E40D9E}" destId="{D82F5DE4-766C-4B90-9EB7-402953E4BA99}" srcOrd="0" destOrd="0" presId="urn:microsoft.com/office/officeart/2005/8/layout/hierarchy1"/>
    <dgm:cxn modelId="{F03C7B1A-307D-48B7-ACF4-AFA667F6AFB0}" type="presParOf" srcId="{D82F5DE4-766C-4B90-9EB7-402953E4BA99}" destId="{9334A32A-D8D0-4F55-B05A-CB7D115E4499}" srcOrd="0" destOrd="0" presId="urn:microsoft.com/office/officeart/2005/8/layout/hierarchy1"/>
    <dgm:cxn modelId="{F05A389C-BE97-45FD-A877-AAE2ED88343B}" type="presParOf" srcId="{D82F5DE4-766C-4B90-9EB7-402953E4BA99}" destId="{6605BA3E-E7E6-4A31-9E18-4A2F84C36376}" srcOrd="1" destOrd="0" presId="urn:microsoft.com/office/officeart/2005/8/layout/hierarchy1"/>
    <dgm:cxn modelId="{8D423681-D6A1-49CE-A8A9-493CBF24F75F}" type="presParOf" srcId="{CD3A23FE-5785-4874-96CA-B0E0E1E40D9E}" destId="{2339DDFF-C5F7-43C0-B1A3-C6B1402B8C17}" srcOrd="1" destOrd="0" presId="urn:microsoft.com/office/officeart/2005/8/layout/hierarchy1"/>
    <dgm:cxn modelId="{53537BA7-2960-4669-88E2-CFB27F827B1F}" type="presParOf" srcId="{2339DDFF-C5F7-43C0-B1A3-C6B1402B8C17}" destId="{34B7289D-C5BE-494C-8645-58D49794B151}" srcOrd="0" destOrd="0" presId="urn:microsoft.com/office/officeart/2005/8/layout/hierarchy1"/>
    <dgm:cxn modelId="{F6B14DD4-D66E-403A-A2EF-3C0C1D2B4571}" type="presParOf" srcId="{2339DDFF-C5F7-43C0-B1A3-C6B1402B8C17}" destId="{19844A69-26D0-4DB8-B4B0-E27634D69D24}" srcOrd="1" destOrd="0" presId="urn:microsoft.com/office/officeart/2005/8/layout/hierarchy1"/>
    <dgm:cxn modelId="{2A86D892-8981-4710-A65C-FB006461D060}" type="presParOf" srcId="{19844A69-26D0-4DB8-B4B0-E27634D69D24}" destId="{F1543F09-0309-4DA9-8417-427DA95FCCDE}" srcOrd="0" destOrd="0" presId="urn:microsoft.com/office/officeart/2005/8/layout/hierarchy1"/>
    <dgm:cxn modelId="{C2472D89-2EB9-4FDD-9983-9EBA7AB7F13A}" type="presParOf" srcId="{F1543F09-0309-4DA9-8417-427DA95FCCDE}" destId="{79A55E9E-A451-4C39-9B08-909590098D25}" srcOrd="0" destOrd="0" presId="urn:microsoft.com/office/officeart/2005/8/layout/hierarchy1"/>
    <dgm:cxn modelId="{590C54B5-EF82-4161-BE1B-948CF5AD76A1}" type="presParOf" srcId="{F1543F09-0309-4DA9-8417-427DA95FCCDE}" destId="{EF2831BB-C3DB-4BB2-A354-FF90112321A2}" srcOrd="1" destOrd="0" presId="urn:microsoft.com/office/officeart/2005/8/layout/hierarchy1"/>
    <dgm:cxn modelId="{DFC64191-317C-497C-9281-F1B9DD81A172}" type="presParOf" srcId="{19844A69-26D0-4DB8-B4B0-E27634D69D24}" destId="{08BAC7BC-C562-4325-989F-000C1DE8D305}" srcOrd="1" destOrd="0" presId="urn:microsoft.com/office/officeart/2005/8/layout/hierarchy1"/>
    <dgm:cxn modelId="{D94D6225-5D1E-4A6E-AF25-A0097358DED3}" type="presParOf" srcId="{08BAC7BC-C562-4325-989F-000C1DE8D305}" destId="{50B1D833-6F19-45C6-97D5-112EEEA4B03D}" srcOrd="0" destOrd="0" presId="urn:microsoft.com/office/officeart/2005/8/layout/hierarchy1"/>
    <dgm:cxn modelId="{364E72C1-1977-4248-B621-D77338F1D7DD}" type="presParOf" srcId="{08BAC7BC-C562-4325-989F-000C1DE8D305}" destId="{B7135A35-ABA7-48E2-A60C-919CFE67978B}" srcOrd="1" destOrd="0" presId="urn:microsoft.com/office/officeart/2005/8/layout/hierarchy1"/>
    <dgm:cxn modelId="{FC7A61E3-F7CE-476F-9F0D-20599085C78B}" type="presParOf" srcId="{B7135A35-ABA7-48E2-A60C-919CFE67978B}" destId="{FD6F7248-CCF1-45DE-99C3-2CD7DA4FBCA3}" srcOrd="0" destOrd="0" presId="urn:microsoft.com/office/officeart/2005/8/layout/hierarchy1"/>
    <dgm:cxn modelId="{5ED4D72D-88E6-470D-93E7-70D0E24068F5}" type="presParOf" srcId="{FD6F7248-CCF1-45DE-99C3-2CD7DA4FBCA3}" destId="{0AABE1DE-42EF-477C-B35A-B145130F1992}" srcOrd="0" destOrd="0" presId="urn:microsoft.com/office/officeart/2005/8/layout/hierarchy1"/>
    <dgm:cxn modelId="{4648AC71-38C2-4CD8-B697-3591AC03D5F9}" type="presParOf" srcId="{FD6F7248-CCF1-45DE-99C3-2CD7DA4FBCA3}" destId="{D78075BF-2663-453F-B234-04EC8A414352}" srcOrd="1" destOrd="0" presId="urn:microsoft.com/office/officeart/2005/8/layout/hierarchy1"/>
    <dgm:cxn modelId="{1ACC88FE-28AA-4D2B-9698-30C264691C35}" type="presParOf" srcId="{B7135A35-ABA7-48E2-A60C-919CFE67978B}" destId="{EBAA3A44-4BD3-48CE-A764-708A3FAE0A15}" srcOrd="1" destOrd="0" presId="urn:microsoft.com/office/officeart/2005/8/layout/hierarchy1"/>
    <dgm:cxn modelId="{C6A7C517-A211-4CEF-94FE-5582DB0A7BEE}" type="presParOf" srcId="{08BAC7BC-C562-4325-989F-000C1DE8D305}" destId="{105018BD-CE05-4B13-BD67-47FAF7C11F90}" srcOrd="2" destOrd="0" presId="urn:microsoft.com/office/officeart/2005/8/layout/hierarchy1"/>
    <dgm:cxn modelId="{E0219B53-9C19-4835-8F29-CED69377384D}" type="presParOf" srcId="{08BAC7BC-C562-4325-989F-000C1DE8D305}" destId="{02374E25-40F6-4976-8A6C-4495CFA914B4}" srcOrd="3" destOrd="0" presId="urn:microsoft.com/office/officeart/2005/8/layout/hierarchy1"/>
    <dgm:cxn modelId="{7088636A-150D-41AD-9EA0-2CA0A6A6DA2F}" type="presParOf" srcId="{02374E25-40F6-4976-8A6C-4495CFA914B4}" destId="{C2ED8E34-1E61-4359-AF4C-D52BAAF6A824}" srcOrd="0" destOrd="0" presId="urn:microsoft.com/office/officeart/2005/8/layout/hierarchy1"/>
    <dgm:cxn modelId="{72D3A6A2-6DCB-46C8-87FF-FCEE0E1E6D4B}" type="presParOf" srcId="{C2ED8E34-1E61-4359-AF4C-D52BAAF6A824}" destId="{9EE564B9-BAFF-4564-98F7-E888D613A250}" srcOrd="0" destOrd="0" presId="urn:microsoft.com/office/officeart/2005/8/layout/hierarchy1"/>
    <dgm:cxn modelId="{9576EDE4-B0C3-4807-8381-40F4D88CD1E0}" type="presParOf" srcId="{C2ED8E34-1E61-4359-AF4C-D52BAAF6A824}" destId="{9C6C5782-9987-4BB2-A3D3-A60FFA470A38}" srcOrd="1" destOrd="0" presId="urn:microsoft.com/office/officeart/2005/8/layout/hierarchy1"/>
    <dgm:cxn modelId="{6D481925-7940-40C5-B98C-18B18FCF0A48}" type="presParOf" srcId="{02374E25-40F6-4976-8A6C-4495CFA914B4}" destId="{F44A2742-97D3-4FB1-B0F3-2166D542E54C}" srcOrd="1" destOrd="0" presId="urn:microsoft.com/office/officeart/2005/8/layout/hierarchy1"/>
    <dgm:cxn modelId="{1CC67C6F-C321-489E-88BF-CD1DACF21E24}" type="presParOf" srcId="{2339DDFF-C5F7-43C0-B1A3-C6B1402B8C17}" destId="{562872DC-AAC8-44C7-8FA4-A3D0C56C58C3}" srcOrd="2" destOrd="0" presId="urn:microsoft.com/office/officeart/2005/8/layout/hierarchy1"/>
    <dgm:cxn modelId="{4A40DE26-4104-49CA-9C4D-2875117A5279}" type="presParOf" srcId="{2339DDFF-C5F7-43C0-B1A3-C6B1402B8C17}" destId="{5EFD097F-610B-4FF3-84BF-426D4194CDC2}" srcOrd="3" destOrd="0" presId="urn:microsoft.com/office/officeart/2005/8/layout/hierarchy1"/>
    <dgm:cxn modelId="{380CC63F-ABD5-4119-B984-63447DBA256C}" type="presParOf" srcId="{5EFD097F-610B-4FF3-84BF-426D4194CDC2}" destId="{416E8D59-47F8-4107-8A23-99172FDF839B}" srcOrd="0" destOrd="0" presId="urn:microsoft.com/office/officeart/2005/8/layout/hierarchy1"/>
    <dgm:cxn modelId="{92B7A267-053D-4987-8C12-F09D0D946129}" type="presParOf" srcId="{416E8D59-47F8-4107-8A23-99172FDF839B}" destId="{56B1AC16-0285-45D8-8FB5-67461FD9D9B0}" srcOrd="0" destOrd="0" presId="urn:microsoft.com/office/officeart/2005/8/layout/hierarchy1"/>
    <dgm:cxn modelId="{AD740445-6E1C-46F5-A6B7-B0EF44F545DD}" type="presParOf" srcId="{416E8D59-47F8-4107-8A23-99172FDF839B}" destId="{AD9C3B4F-2410-4E82-BECA-C678895B4B3A}" srcOrd="1" destOrd="0" presId="urn:microsoft.com/office/officeart/2005/8/layout/hierarchy1"/>
    <dgm:cxn modelId="{46D85C02-8035-4789-A442-5EF864B0AC3B}" type="presParOf" srcId="{5EFD097F-610B-4FF3-84BF-426D4194CDC2}" destId="{A3DACFC7-6B8C-4A23-869E-83BF4CD29369}" srcOrd="1" destOrd="0" presId="urn:microsoft.com/office/officeart/2005/8/layout/hierarchy1"/>
    <dgm:cxn modelId="{D58A817F-0737-44E4-BEDC-ACFEE2E6B454}" type="presParOf" srcId="{A3DACFC7-6B8C-4A23-869E-83BF4CD29369}" destId="{758A4C50-8648-4619-9EC5-C22AF9A82DF7}" srcOrd="0" destOrd="0" presId="urn:microsoft.com/office/officeart/2005/8/layout/hierarchy1"/>
    <dgm:cxn modelId="{5EC469EF-8414-453F-8B28-7C9933136E1A}" type="presParOf" srcId="{A3DACFC7-6B8C-4A23-869E-83BF4CD29369}" destId="{D958BBF7-4003-4A67-8151-0A16CD57AE7C}" srcOrd="1" destOrd="0" presId="urn:microsoft.com/office/officeart/2005/8/layout/hierarchy1"/>
    <dgm:cxn modelId="{F7AA9BC8-B8B5-403D-A343-591805F6B4C6}" type="presParOf" srcId="{D958BBF7-4003-4A67-8151-0A16CD57AE7C}" destId="{2BE5231A-A116-47BB-B14B-B5415A5335C1}" srcOrd="0" destOrd="0" presId="urn:microsoft.com/office/officeart/2005/8/layout/hierarchy1"/>
    <dgm:cxn modelId="{594423B0-7E72-4F3D-9FB0-19FD0C4D646F}" type="presParOf" srcId="{2BE5231A-A116-47BB-B14B-B5415A5335C1}" destId="{005D00EB-A646-466C-913B-171F8ACF0EC0}" srcOrd="0" destOrd="0" presId="urn:microsoft.com/office/officeart/2005/8/layout/hierarchy1"/>
    <dgm:cxn modelId="{905B65AA-AA2F-49BC-8D2E-3B6A78710AC2}" type="presParOf" srcId="{2BE5231A-A116-47BB-B14B-B5415A5335C1}" destId="{74F6654E-D70D-403F-A26C-52BA4F21B683}" srcOrd="1" destOrd="0" presId="urn:microsoft.com/office/officeart/2005/8/layout/hierarchy1"/>
    <dgm:cxn modelId="{D149C581-2AD2-4D9B-BECE-51D5B42FB042}" type="presParOf" srcId="{D958BBF7-4003-4A67-8151-0A16CD57AE7C}" destId="{64368A44-118A-464F-8891-BB50BE5778A1}" srcOrd="1" destOrd="0" presId="urn:microsoft.com/office/officeart/2005/8/layout/hierarchy1"/>
    <dgm:cxn modelId="{917AB5C9-E583-418F-9AE3-5FA929F895F6}" type="presParOf" srcId="{A3DACFC7-6B8C-4A23-869E-83BF4CD29369}" destId="{D0007E65-F954-4DD0-AD67-CC1C5F79C824}" srcOrd="2" destOrd="0" presId="urn:microsoft.com/office/officeart/2005/8/layout/hierarchy1"/>
    <dgm:cxn modelId="{295AEAC2-7827-4DBB-9A7B-FE6411831A66}" type="presParOf" srcId="{A3DACFC7-6B8C-4A23-869E-83BF4CD29369}" destId="{33AF6B06-7E3B-46DE-A209-3A83DAF8CD33}" srcOrd="3" destOrd="0" presId="urn:microsoft.com/office/officeart/2005/8/layout/hierarchy1"/>
    <dgm:cxn modelId="{69324E96-BC3C-46E7-9F2F-D959DD87AC0E}" type="presParOf" srcId="{33AF6B06-7E3B-46DE-A209-3A83DAF8CD33}" destId="{A78186F5-ECF0-4929-8478-752B5CA4BB20}" srcOrd="0" destOrd="0" presId="urn:microsoft.com/office/officeart/2005/8/layout/hierarchy1"/>
    <dgm:cxn modelId="{9206AFD0-2DA2-4224-A1DE-CA8884E11EFA}" type="presParOf" srcId="{A78186F5-ECF0-4929-8478-752B5CA4BB20}" destId="{71D0C539-D977-4A48-B2D2-42969B3285FC}" srcOrd="0" destOrd="0" presId="urn:microsoft.com/office/officeart/2005/8/layout/hierarchy1"/>
    <dgm:cxn modelId="{3BCE9D19-D366-41D6-8044-9F76BD1AB8FA}" type="presParOf" srcId="{A78186F5-ECF0-4929-8478-752B5CA4BB20}" destId="{0FA6E4A0-A2FC-4624-A75F-82476A86BD91}" srcOrd="1" destOrd="0" presId="urn:microsoft.com/office/officeart/2005/8/layout/hierarchy1"/>
    <dgm:cxn modelId="{DE24BED4-027B-4EF6-8656-6E9C0EE01003}" type="presParOf" srcId="{33AF6B06-7E3B-46DE-A209-3A83DAF8CD33}" destId="{A2F4A8A2-C815-4690-A74E-6B1F38266E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4AF223-A615-4F90-BB3F-6A27978B3B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9A80C37-F8EF-405E-B571-9330FA89F9B8}">
      <dgm:prSet/>
      <dgm:spPr/>
      <dgm:t>
        <a:bodyPr/>
        <a:lstStyle/>
        <a:p>
          <a:pPr algn="ctr" rtl="0"/>
          <a:r>
            <a:rPr lang="ru-RU" dirty="0" smtClean="0"/>
            <a:t>Департамент труда и социальной защиты населения Новгородской области</a:t>
          </a:r>
          <a:endParaRPr lang="ru-RU" dirty="0"/>
        </a:p>
      </dgm:t>
    </dgm:pt>
    <dgm:pt modelId="{1883C2AE-1288-449F-9625-A9F1B1B70317}" type="parTrans" cxnId="{46557566-9E24-4AE0-B500-D970A15A5CC2}">
      <dgm:prSet/>
      <dgm:spPr/>
      <dgm:t>
        <a:bodyPr/>
        <a:lstStyle/>
        <a:p>
          <a:endParaRPr lang="ru-RU"/>
        </a:p>
      </dgm:t>
    </dgm:pt>
    <dgm:pt modelId="{D334A35B-32B8-4BC0-ADDA-D5D433133890}" type="sibTrans" cxnId="{46557566-9E24-4AE0-B500-D970A15A5CC2}">
      <dgm:prSet/>
      <dgm:spPr/>
      <dgm:t>
        <a:bodyPr/>
        <a:lstStyle/>
        <a:p>
          <a:endParaRPr lang="ru-RU"/>
        </a:p>
      </dgm:t>
    </dgm:pt>
    <dgm:pt modelId="{B6BE7F7C-B353-42AE-ACC9-BA2483BCE6D2}" type="pres">
      <dgm:prSet presAssocID="{F44AF223-A615-4F90-BB3F-6A27978B3B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DD73E3-58BD-4596-9EAA-2E5602437EE9}" type="pres">
      <dgm:prSet presAssocID="{19A80C37-F8EF-405E-B571-9330FA89F9B8}" presName="parentText" presStyleLbl="node1" presStyleIdx="0" presStyleCnt="1" custLinFactNeighborX="36" custLinFactNeighborY="-32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EE580E-A61C-4894-BF74-5CA0AF006742}" type="presOf" srcId="{F44AF223-A615-4F90-BB3F-6A27978B3BC7}" destId="{B6BE7F7C-B353-42AE-ACC9-BA2483BCE6D2}" srcOrd="0" destOrd="0" presId="urn:microsoft.com/office/officeart/2005/8/layout/vList2"/>
    <dgm:cxn modelId="{0FB45FFF-2B3C-4A5E-B02D-27BA5FD0420F}" type="presOf" srcId="{19A80C37-F8EF-405E-B571-9330FA89F9B8}" destId="{0ADD73E3-58BD-4596-9EAA-2E5602437EE9}" srcOrd="0" destOrd="0" presId="urn:microsoft.com/office/officeart/2005/8/layout/vList2"/>
    <dgm:cxn modelId="{46557566-9E24-4AE0-B500-D970A15A5CC2}" srcId="{F44AF223-A615-4F90-BB3F-6A27978B3BC7}" destId="{19A80C37-F8EF-405E-B571-9330FA89F9B8}" srcOrd="0" destOrd="0" parTransId="{1883C2AE-1288-449F-9625-A9F1B1B70317}" sibTransId="{D334A35B-32B8-4BC0-ADDA-D5D433133890}"/>
    <dgm:cxn modelId="{73381E8A-A260-4A48-9C4F-E13A5F530E56}" type="presParOf" srcId="{B6BE7F7C-B353-42AE-ACC9-BA2483BCE6D2}" destId="{0ADD73E3-58BD-4596-9EAA-2E5602437EE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D73E3-58BD-4596-9EAA-2E5602437EE9}">
      <dsp:nvSpPr>
        <dsp:cNvPr id="0" name=""/>
        <dsp:cNvSpPr/>
      </dsp:nvSpPr>
      <dsp:spPr>
        <a:xfrm>
          <a:off x="0" y="0"/>
          <a:ext cx="8928992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Департамент труда и социальной защиты населения Новгородской области</a:t>
          </a:r>
          <a:endParaRPr lang="ru-RU" sz="1700" kern="1200" dirty="0"/>
        </a:p>
      </dsp:txBody>
      <dsp:txXfrm>
        <a:off x="23303" y="23303"/>
        <a:ext cx="8882386" cy="430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872DC-AAC8-44C7-8FA4-A3D0C56C58C3}">
      <dsp:nvSpPr>
        <dsp:cNvPr id="0" name=""/>
        <dsp:cNvSpPr/>
      </dsp:nvSpPr>
      <dsp:spPr>
        <a:xfrm>
          <a:off x="3650946" y="1893934"/>
          <a:ext cx="1820255" cy="866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341"/>
              </a:lnTo>
              <a:lnTo>
                <a:pt x="1820255" y="590341"/>
              </a:lnTo>
              <a:lnTo>
                <a:pt x="1820255" y="8662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7289D-C5BE-494C-8645-58D49794B151}">
      <dsp:nvSpPr>
        <dsp:cNvPr id="0" name=""/>
        <dsp:cNvSpPr/>
      </dsp:nvSpPr>
      <dsp:spPr>
        <a:xfrm>
          <a:off x="1830690" y="1893934"/>
          <a:ext cx="1820255" cy="866276"/>
        </a:xfrm>
        <a:custGeom>
          <a:avLst/>
          <a:gdLst/>
          <a:ahLst/>
          <a:cxnLst/>
          <a:rect l="0" t="0" r="0" b="0"/>
          <a:pathLst>
            <a:path>
              <a:moveTo>
                <a:pt x="1820255" y="0"/>
              </a:moveTo>
              <a:lnTo>
                <a:pt x="1820255" y="590341"/>
              </a:lnTo>
              <a:lnTo>
                <a:pt x="0" y="590341"/>
              </a:lnTo>
              <a:lnTo>
                <a:pt x="0" y="8662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4A32A-D8D0-4F55-B05A-CB7D115E4499}">
      <dsp:nvSpPr>
        <dsp:cNvPr id="0" name=""/>
        <dsp:cNvSpPr/>
      </dsp:nvSpPr>
      <dsp:spPr>
        <a:xfrm>
          <a:off x="2161646" y="2523"/>
          <a:ext cx="2978599" cy="1891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5BA3E-E7E6-4A31-9E18-4A2F84C36376}">
      <dsp:nvSpPr>
        <dsp:cNvPr id="0" name=""/>
        <dsp:cNvSpPr/>
      </dsp:nvSpPr>
      <dsp:spPr>
        <a:xfrm>
          <a:off x="2492601" y="316931"/>
          <a:ext cx="2978599" cy="189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На стационарное обслуживание направлено всего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271 человек</a:t>
          </a:r>
          <a:endParaRPr lang="ru-RU" sz="1700" kern="1200" dirty="0"/>
        </a:p>
      </dsp:txBody>
      <dsp:txXfrm>
        <a:off x="2547999" y="372329"/>
        <a:ext cx="2867803" cy="1780614"/>
      </dsp:txXfrm>
    </dsp:sp>
    <dsp:sp modelId="{79A55E9E-A451-4C39-9B08-909590098D25}">
      <dsp:nvSpPr>
        <dsp:cNvPr id="0" name=""/>
        <dsp:cNvSpPr/>
      </dsp:nvSpPr>
      <dsp:spPr>
        <a:xfrm>
          <a:off x="341391" y="2760210"/>
          <a:ext cx="2978599" cy="1891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831BB-C3DB-4BB2-A354-FF90112321A2}">
      <dsp:nvSpPr>
        <dsp:cNvPr id="0" name=""/>
        <dsp:cNvSpPr/>
      </dsp:nvSpPr>
      <dsp:spPr>
        <a:xfrm>
          <a:off x="672346" y="3074617"/>
          <a:ext cx="2978599" cy="189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 дома-интернаты и стационарные отделения комплексных центров –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169 человек</a:t>
          </a:r>
          <a:endParaRPr lang="ru-RU" sz="1700" kern="1200" dirty="0"/>
        </a:p>
      </dsp:txBody>
      <dsp:txXfrm>
        <a:off x="727744" y="3130015"/>
        <a:ext cx="2867803" cy="1780614"/>
      </dsp:txXfrm>
    </dsp:sp>
    <dsp:sp modelId="{56B1AC16-0285-45D8-8FB5-67461FD9D9B0}">
      <dsp:nvSpPr>
        <dsp:cNvPr id="0" name=""/>
        <dsp:cNvSpPr/>
      </dsp:nvSpPr>
      <dsp:spPr>
        <a:xfrm>
          <a:off x="3981901" y="2760210"/>
          <a:ext cx="2978599" cy="1891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C3B4F-2410-4E82-BECA-C678895B4B3A}">
      <dsp:nvSpPr>
        <dsp:cNvPr id="0" name=""/>
        <dsp:cNvSpPr/>
      </dsp:nvSpPr>
      <dsp:spPr>
        <a:xfrm>
          <a:off x="4312857" y="3074617"/>
          <a:ext cx="2978599" cy="1891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 психоневрологические интернаты –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102 человека</a:t>
          </a:r>
          <a:endParaRPr lang="ru-RU" sz="1700" kern="1200" dirty="0"/>
        </a:p>
      </dsp:txBody>
      <dsp:txXfrm>
        <a:off x="4368255" y="3130015"/>
        <a:ext cx="2867803" cy="17806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07E65-F954-4DD0-AD67-CC1C5F79C824}">
      <dsp:nvSpPr>
        <dsp:cNvPr id="0" name=""/>
        <dsp:cNvSpPr/>
      </dsp:nvSpPr>
      <dsp:spPr>
        <a:xfrm>
          <a:off x="5947052" y="3348594"/>
          <a:ext cx="1021747" cy="486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371"/>
              </a:lnTo>
              <a:lnTo>
                <a:pt x="1021747" y="331371"/>
              </a:lnTo>
              <a:lnTo>
                <a:pt x="1021747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A4C50-8648-4619-9EC5-C22AF9A82DF7}">
      <dsp:nvSpPr>
        <dsp:cNvPr id="0" name=""/>
        <dsp:cNvSpPr/>
      </dsp:nvSpPr>
      <dsp:spPr>
        <a:xfrm>
          <a:off x="4925305" y="3348594"/>
          <a:ext cx="1021747" cy="486258"/>
        </a:xfrm>
        <a:custGeom>
          <a:avLst/>
          <a:gdLst/>
          <a:ahLst/>
          <a:cxnLst/>
          <a:rect l="0" t="0" r="0" b="0"/>
          <a:pathLst>
            <a:path>
              <a:moveTo>
                <a:pt x="1021747" y="0"/>
              </a:moveTo>
              <a:lnTo>
                <a:pt x="1021747" y="331371"/>
              </a:lnTo>
              <a:lnTo>
                <a:pt x="0" y="331371"/>
              </a:lnTo>
              <a:lnTo>
                <a:pt x="0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872DC-AAC8-44C7-8FA4-A3D0C56C58C3}">
      <dsp:nvSpPr>
        <dsp:cNvPr id="0" name=""/>
        <dsp:cNvSpPr/>
      </dsp:nvSpPr>
      <dsp:spPr>
        <a:xfrm>
          <a:off x="3903557" y="1800647"/>
          <a:ext cx="2043494" cy="486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371"/>
              </a:lnTo>
              <a:lnTo>
                <a:pt x="2043494" y="331371"/>
              </a:lnTo>
              <a:lnTo>
                <a:pt x="2043494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018BD-CE05-4B13-BD67-47FAF7C11F90}">
      <dsp:nvSpPr>
        <dsp:cNvPr id="0" name=""/>
        <dsp:cNvSpPr/>
      </dsp:nvSpPr>
      <dsp:spPr>
        <a:xfrm>
          <a:off x="1860063" y="3348594"/>
          <a:ext cx="1021747" cy="486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371"/>
              </a:lnTo>
              <a:lnTo>
                <a:pt x="1021747" y="331371"/>
              </a:lnTo>
              <a:lnTo>
                <a:pt x="1021747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1D833-6F19-45C6-97D5-112EEEA4B03D}">
      <dsp:nvSpPr>
        <dsp:cNvPr id="0" name=""/>
        <dsp:cNvSpPr/>
      </dsp:nvSpPr>
      <dsp:spPr>
        <a:xfrm>
          <a:off x="838316" y="3348594"/>
          <a:ext cx="1021747" cy="486258"/>
        </a:xfrm>
        <a:custGeom>
          <a:avLst/>
          <a:gdLst/>
          <a:ahLst/>
          <a:cxnLst/>
          <a:rect l="0" t="0" r="0" b="0"/>
          <a:pathLst>
            <a:path>
              <a:moveTo>
                <a:pt x="1021747" y="0"/>
              </a:moveTo>
              <a:lnTo>
                <a:pt x="1021747" y="331371"/>
              </a:lnTo>
              <a:lnTo>
                <a:pt x="0" y="331371"/>
              </a:lnTo>
              <a:lnTo>
                <a:pt x="0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7289D-C5BE-494C-8645-58D49794B151}">
      <dsp:nvSpPr>
        <dsp:cNvPr id="0" name=""/>
        <dsp:cNvSpPr/>
      </dsp:nvSpPr>
      <dsp:spPr>
        <a:xfrm>
          <a:off x="1860063" y="1800647"/>
          <a:ext cx="2043494" cy="486258"/>
        </a:xfrm>
        <a:custGeom>
          <a:avLst/>
          <a:gdLst/>
          <a:ahLst/>
          <a:cxnLst/>
          <a:rect l="0" t="0" r="0" b="0"/>
          <a:pathLst>
            <a:path>
              <a:moveTo>
                <a:pt x="2043494" y="0"/>
              </a:moveTo>
              <a:lnTo>
                <a:pt x="2043494" y="331371"/>
              </a:lnTo>
              <a:lnTo>
                <a:pt x="0" y="331371"/>
              </a:lnTo>
              <a:lnTo>
                <a:pt x="0" y="486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4A32A-D8D0-4F55-B05A-CB7D115E4499}">
      <dsp:nvSpPr>
        <dsp:cNvPr id="0" name=""/>
        <dsp:cNvSpPr/>
      </dsp:nvSpPr>
      <dsp:spPr>
        <a:xfrm>
          <a:off x="534311" y="183558"/>
          <a:ext cx="6738492" cy="1617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5BA3E-E7E6-4A31-9E18-4A2F84C36376}">
      <dsp:nvSpPr>
        <dsp:cNvPr id="0" name=""/>
        <dsp:cNvSpPr/>
      </dsp:nvSpPr>
      <dsp:spPr>
        <a:xfrm>
          <a:off x="720083" y="360042"/>
          <a:ext cx="6738492" cy="16170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Очередь на получение социальных услуг в  стационарной форме в психоневрологических интернатах области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46</a:t>
          </a:r>
          <a:r>
            <a:rPr lang="ru-RU" sz="1400" kern="1200" dirty="0" smtClean="0"/>
            <a:t> человек, из них:</a:t>
          </a:r>
          <a:endParaRPr lang="ru-RU" sz="1400" kern="1200" dirty="0"/>
        </a:p>
      </dsp:txBody>
      <dsp:txXfrm>
        <a:off x="767446" y="407405"/>
        <a:ext cx="6643766" cy="1522363"/>
      </dsp:txXfrm>
    </dsp:sp>
    <dsp:sp modelId="{79A55E9E-A451-4C39-9B08-909590098D25}">
      <dsp:nvSpPr>
        <dsp:cNvPr id="0" name=""/>
        <dsp:cNvSpPr/>
      </dsp:nvSpPr>
      <dsp:spPr>
        <a:xfrm>
          <a:off x="1024088" y="2286906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831BB-C3DB-4BB2-A354-FF90112321A2}">
      <dsp:nvSpPr>
        <dsp:cNvPr id="0" name=""/>
        <dsp:cNvSpPr/>
      </dsp:nvSpPr>
      <dsp:spPr>
        <a:xfrm>
          <a:off x="1209860" y="2463390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Мужчин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41</a:t>
          </a:r>
          <a:endParaRPr lang="ru-RU" sz="1400" kern="1200" dirty="0"/>
        </a:p>
      </dsp:txBody>
      <dsp:txXfrm>
        <a:off x="1240956" y="2494486"/>
        <a:ext cx="1609757" cy="999496"/>
      </dsp:txXfrm>
    </dsp:sp>
    <dsp:sp modelId="{0AABE1DE-42EF-477C-B35A-B145130F1992}">
      <dsp:nvSpPr>
        <dsp:cNvPr id="0" name=""/>
        <dsp:cNvSpPr/>
      </dsp:nvSpPr>
      <dsp:spPr>
        <a:xfrm>
          <a:off x="2341" y="3834853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075BF-2663-453F-B234-04EC8A414352}">
      <dsp:nvSpPr>
        <dsp:cNvPr id="0" name=""/>
        <dsp:cNvSpPr/>
      </dsp:nvSpPr>
      <dsp:spPr>
        <a:xfrm>
          <a:off x="188113" y="4011337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Отделения общего типа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32</a:t>
          </a:r>
          <a:endParaRPr lang="ru-RU" sz="1400" kern="1200" dirty="0"/>
        </a:p>
      </dsp:txBody>
      <dsp:txXfrm>
        <a:off x="219209" y="4042433"/>
        <a:ext cx="1609757" cy="999496"/>
      </dsp:txXfrm>
    </dsp:sp>
    <dsp:sp modelId="{9EE564B9-BAFF-4564-98F7-E888D613A250}">
      <dsp:nvSpPr>
        <dsp:cNvPr id="0" name=""/>
        <dsp:cNvSpPr/>
      </dsp:nvSpPr>
      <dsp:spPr>
        <a:xfrm>
          <a:off x="2045835" y="3834853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C5782-9987-4BB2-A3D3-A60FFA470A38}">
      <dsp:nvSpPr>
        <dsp:cNvPr id="0" name=""/>
        <dsp:cNvSpPr/>
      </dsp:nvSpPr>
      <dsp:spPr>
        <a:xfrm>
          <a:off x="2231608" y="4011337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Отделения милосердия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9</a:t>
          </a:r>
          <a:endParaRPr lang="ru-RU" sz="1400" kern="1200" dirty="0"/>
        </a:p>
      </dsp:txBody>
      <dsp:txXfrm>
        <a:off x="2262704" y="4042433"/>
        <a:ext cx="1609757" cy="999496"/>
      </dsp:txXfrm>
    </dsp:sp>
    <dsp:sp modelId="{56B1AC16-0285-45D8-8FB5-67461FD9D9B0}">
      <dsp:nvSpPr>
        <dsp:cNvPr id="0" name=""/>
        <dsp:cNvSpPr/>
      </dsp:nvSpPr>
      <dsp:spPr>
        <a:xfrm>
          <a:off x="5111077" y="2286906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C3B4F-2410-4E82-BECA-C678895B4B3A}">
      <dsp:nvSpPr>
        <dsp:cNvPr id="0" name=""/>
        <dsp:cNvSpPr/>
      </dsp:nvSpPr>
      <dsp:spPr>
        <a:xfrm>
          <a:off x="5296849" y="2463390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Женщин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</a:t>
          </a:r>
          <a:endParaRPr lang="ru-RU" sz="1400" kern="1200" dirty="0"/>
        </a:p>
      </dsp:txBody>
      <dsp:txXfrm>
        <a:off x="5327945" y="2494486"/>
        <a:ext cx="1609757" cy="999496"/>
      </dsp:txXfrm>
    </dsp:sp>
    <dsp:sp modelId="{005D00EB-A646-466C-913B-171F8ACF0EC0}">
      <dsp:nvSpPr>
        <dsp:cNvPr id="0" name=""/>
        <dsp:cNvSpPr/>
      </dsp:nvSpPr>
      <dsp:spPr>
        <a:xfrm>
          <a:off x="4089330" y="3834853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6654E-D70D-403F-A26C-52BA4F21B683}">
      <dsp:nvSpPr>
        <dsp:cNvPr id="0" name=""/>
        <dsp:cNvSpPr/>
      </dsp:nvSpPr>
      <dsp:spPr>
        <a:xfrm>
          <a:off x="4275102" y="4011337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Отделения общего типа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</a:t>
          </a:r>
          <a:endParaRPr lang="ru-RU" sz="1400" kern="1200" dirty="0"/>
        </a:p>
      </dsp:txBody>
      <dsp:txXfrm>
        <a:off x="4306198" y="4042433"/>
        <a:ext cx="1609757" cy="999496"/>
      </dsp:txXfrm>
    </dsp:sp>
    <dsp:sp modelId="{71D0C539-D977-4A48-B2D2-42969B3285FC}">
      <dsp:nvSpPr>
        <dsp:cNvPr id="0" name=""/>
        <dsp:cNvSpPr/>
      </dsp:nvSpPr>
      <dsp:spPr>
        <a:xfrm>
          <a:off x="6132824" y="3834853"/>
          <a:ext cx="1671949" cy="1061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6E4A0-A2FC-4624-A75F-82476A86BD91}">
      <dsp:nvSpPr>
        <dsp:cNvPr id="0" name=""/>
        <dsp:cNvSpPr/>
      </dsp:nvSpPr>
      <dsp:spPr>
        <a:xfrm>
          <a:off x="6318596" y="4011337"/>
          <a:ext cx="1671949" cy="1061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Отделения милосердия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</a:t>
          </a:r>
          <a:endParaRPr lang="ru-RU" sz="1400" kern="1200" dirty="0"/>
        </a:p>
      </dsp:txBody>
      <dsp:txXfrm>
        <a:off x="6349692" y="4042433"/>
        <a:ext cx="1609757" cy="9994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D73E3-58BD-4596-9EAA-2E5602437EE9}">
      <dsp:nvSpPr>
        <dsp:cNvPr id="0" name=""/>
        <dsp:cNvSpPr/>
      </dsp:nvSpPr>
      <dsp:spPr>
        <a:xfrm>
          <a:off x="0" y="0"/>
          <a:ext cx="8928991" cy="477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Департамент труда и социальной защиты населения Новгородской области</a:t>
          </a:r>
          <a:endParaRPr lang="ru-RU" sz="1700" kern="1200" dirty="0"/>
        </a:p>
      </dsp:txBody>
      <dsp:txXfrm>
        <a:off x="23303" y="23303"/>
        <a:ext cx="8882385" cy="430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0.06251</cdr:x>
      <cdr:y>0.17582</cdr:y>
    </cdr:from>
    <cdr:to>
      <cdr:x>0.19375</cdr:x>
      <cdr:y>0.27128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400" y="795734"/>
          <a:ext cx="10801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/>
            <a:t>Количество человек</a:t>
          </a:r>
          <a:endParaRPr lang="ru-RU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3B51A0-74E2-4569-82C9-D44FB47FD3E7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B31871-F766-4A2F-9B33-080F75BAE0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0024" y="1052736"/>
            <a:ext cx="7200800" cy="28083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оптимизации очереди на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предоставление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социальных услуг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в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стационарной форме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05064"/>
            <a:ext cx="7920880" cy="864096"/>
          </a:xfrm>
        </p:spPr>
        <p:txBody>
          <a:bodyPr>
            <a:noAutofit/>
          </a:bodyPr>
          <a:lstStyle/>
          <a:p>
            <a:r>
              <a:rPr lang="ru-RU" sz="1400" dirty="0" smtClean="0"/>
              <a:t>Директор государственного областного казенного учреждения «Центр по организации социального обслуживания и предоставления социальных выплат»</a:t>
            </a:r>
          </a:p>
          <a:p>
            <a:r>
              <a:rPr lang="ru-RU" sz="1400" b="1" dirty="0" smtClean="0"/>
              <a:t>Касперская Ирина Юрьевна</a:t>
            </a:r>
            <a:endParaRPr lang="ru-RU" sz="14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95742720"/>
              </p:ext>
            </p:extLst>
          </p:nvPr>
        </p:nvGraphicFramePr>
        <p:xfrm>
          <a:off x="115928" y="332656"/>
          <a:ext cx="892899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5928" y="6381328"/>
            <a:ext cx="892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28 октября 2016 года</a:t>
            </a:r>
            <a:endParaRPr lang="ru-RU" sz="1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Количество граждан, принятых на социальное обслуживание в психоневрологические интернаты Новгородской области</a:t>
            </a: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641320"/>
              </p:ext>
            </p:extLst>
          </p:nvPr>
        </p:nvGraphicFramePr>
        <p:xfrm>
          <a:off x="827584" y="1484784"/>
          <a:ext cx="7920880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8752"/>
                <a:gridCol w="1152128"/>
              </a:tblGrid>
              <a:tr h="724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человек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719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Боровичский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психоневрологический интернат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Прошково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</a:tr>
              <a:tr h="7192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Маловишерский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психоневрологический интернат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Оксочи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</a:tr>
              <a:tr h="7192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«Новгородский психоневрологический интернат»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</a:tr>
              <a:tr h="719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«Валдайский психоневрологический интернат «Приозерный»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</a:tr>
              <a:tr h="719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«Валдайский психоневрологический интернат «Добывалово»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5187827"/>
              </p:ext>
            </p:extLst>
          </p:nvPr>
        </p:nvGraphicFramePr>
        <p:xfrm>
          <a:off x="611560" y="620688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20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0024" y="1052736"/>
            <a:ext cx="7200800" cy="28083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Спасибо за внимание!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05064"/>
            <a:ext cx="7920880" cy="864096"/>
          </a:xfrm>
        </p:spPr>
        <p:txBody>
          <a:bodyPr>
            <a:noAutofit/>
          </a:bodyPr>
          <a:lstStyle/>
          <a:p>
            <a:r>
              <a:rPr lang="ru-RU" sz="1400" smtClean="0"/>
              <a:t>Директор государственного </a:t>
            </a:r>
            <a:r>
              <a:rPr lang="ru-RU" sz="1400" dirty="0" smtClean="0"/>
              <a:t>областного казенного учреждения «Центр по организации социального обслуживания и предоставления социальных выплат»</a:t>
            </a:r>
          </a:p>
          <a:p>
            <a:r>
              <a:rPr lang="ru-RU" sz="1400" b="1" dirty="0" smtClean="0"/>
              <a:t>Касперская Ирина Юрьевна</a:t>
            </a:r>
            <a:endParaRPr lang="ru-RU" sz="14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516871039"/>
              </p:ext>
            </p:extLst>
          </p:nvPr>
        </p:nvGraphicFramePr>
        <p:xfrm>
          <a:off x="115928" y="332656"/>
          <a:ext cx="892899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5928" y="6381328"/>
            <a:ext cx="892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28 октября 2016 года</a:t>
            </a:r>
            <a:endParaRPr lang="ru-RU" sz="1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04291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граждан,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находящихся в очереди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предоставление социальных услуг в стационарной форме социального обслуживания</a:t>
            </a:r>
          </a:p>
        </p:txBody>
      </p:sp>
    </p:spTree>
    <p:extLst>
      <p:ext uri="{BB962C8B-B14F-4D97-AF65-F5344CB8AC3E}">
        <p14:creationId xmlns:p14="http://schemas.microsoft.com/office/powerpoint/2010/main" val="38839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Федеральный закон </a:t>
            </a:r>
            <a:r>
              <a:rPr lang="ru-RU" sz="2000" dirty="0"/>
              <a:t>от 28 декабря 2013 года N 442-ФЗ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«Об </a:t>
            </a:r>
            <a:r>
              <a:rPr lang="ru-RU" sz="2000" dirty="0"/>
              <a:t>основах социального обслуживания граждан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Российской </a:t>
            </a:r>
            <a:r>
              <a:rPr lang="ru-RU" sz="2000" dirty="0" smtClean="0"/>
              <a:t>Федерации»</a:t>
            </a:r>
            <a:endParaRPr lang="ru-RU" sz="2000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83568" y="2780928"/>
            <a:ext cx="7776864" cy="2160240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ГОКУ «Центр по организации социального обслуживания и предоставления социальных выплат» наделено функциями </a:t>
            </a:r>
            <a:r>
              <a:rPr lang="ru-RU" sz="1600" dirty="0"/>
              <a:t>уполномоченного органа по признанию граждан нуждающимися в социальном </a:t>
            </a:r>
            <a:r>
              <a:rPr lang="ru-RU" sz="1600" dirty="0" smtClean="0"/>
              <a:t>обслуживании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Переданы </a:t>
            </a:r>
            <a:r>
              <a:rPr lang="ru-RU" sz="1600" dirty="0"/>
              <a:t>полномочия по формированию очереди и соблюдению очередности при предоставлении социальных услуг в стационарной </a:t>
            </a:r>
            <a:r>
              <a:rPr lang="ru-RU" sz="1600" dirty="0" smtClean="0"/>
              <a:t>форме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21313" y="1916832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 1 января 2015 года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0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962924"/>
              </p:ext>
            </p:extLst>
          </p:nvPr>
        </p:nvGraphicFramePr>
        <p:xfrm>
          <a:off x="2267743" y="908721"/>
          <a:ext cx="4752530" cy="5400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84377"/>
                <a:gridCol w="720080"/>
                <a:gridCol w="648073"/>
              </a:tblGrid>
              <a:tr h="3110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Наименование района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ДИ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ПНИ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Батецкий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Боровичский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Валдайский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Волотовский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Демянский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Крестецкий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Любытинский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Маловишерский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Маревский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Мошенской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Окуловский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Парфинский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Пестовский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Поддорский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Старорусский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Хвойнинский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Холмский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Чудовский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Шимский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Великий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Новгород и Новгородский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109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Информация о гражданах, состоящих в очереди на стационарное обслуживание, по состоянию на 25.03.2016 года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479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№ 915 </a:t>
            </a:r>
            <a:r>
              <a:rPr lang="ru-RU" sz="1800" dirty="0"/>
              <a:t>от 28.11.2014 года об утверждении </a:t>
            </a:r>
            <a:r>
              <a:rPr lang="ru-RU" sz="1800" dirty="0" smtClean="0"/>
              <a:t>Порядка </a:t>
            </a:r>
            <a:r>
              <a:rPr lang="ru-RU" sz="1800" dirty="0"/>
              <a:t>признания граждан нуждающимися в социальном обслуживании на территории Новгородской </a:t>
            </a:r>
            <a:r>
              <a:rPr lang="ru-RU" sz="1800" dirty="0" smtClean="0"/>
              <a:t>области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№ 559 </a:t>
            </a:r>
            <a:r>
              <a:rPr lang="ru-RU" sz="1800" dirty="0"/>
              <a:t>от 30.09.2015 года об утверждении </a:t>
            </a:r>
            <a:r>
              <a:rPr lang="ru-RU" sz="1800" dirty="0" smtClean="0"/>
              <a:t>Порядка </a:t>
            </a:r>
            <a:r>
              <a:rPr lang="ru-RU" sz="1800" dirty="0"/>
              <a:t>соблюдения очередности при предоставлении социальных услуг в стационарной форме социального </a:t>
            </a:r>
            <a:r>
              <a:rPr lang="ru-RU" sz="1800" dirty="0" smtClean="0"/>
              <a:t>обслуживания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№ 187 </a:t>
            </a:r>
            <a:r>
              <a:rPr lang="ru-RU" sz="1800" dirty="0"/>
              <a:t>от </a:t>
            </a:r>
            <a:r>
              <a:rPr lang="ru-RU" sz="1800" dirty="0" smtClean="0"/>
              <a:t>04.04.2016 </a:t>
            </a:r>
            <a:r>
              <a:rPr lang="ru-RU" sz="1800" dirty="0"/>
              <a:t>года </a:t>
            </a:r>
            <a:r>
              <a:rPr lang="ru-RU" sz="1800" dirty="0" smtClean="0"/>
              <a:t>об утверждении новой формы </a:t>
            </a:r>
            <a:r>
              <a:rPr lang="ru-RU" sz="1800" dirty="0"/>
              <a:t>Акта обследования условий жизнедеятельности </a:t>
            </a:r>
            <a:r>
              <a:rPr lang="ru-RU" sz="1800" dirty="0" smtClean="0"/>
              <a:t>гражданина</a:t>
            </a:r>
            <a:endParaRPr lang="ru-RU" sz="1800" dirty="0"/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Приказы департамента труда и социальной защиты </a:t>
            </a:r>
            <a:br>
              <a:rPr lang="ru-RU" sz="2000" dirty="0" smtClean="0"/>
            </a:br>
            <a:r>
              <a:rPr lang="ru-RU" sz="2000" dirty="0" smtClean="0"/>
              <a:t>населения  Новгородской области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0038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72579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Мониторинг очереди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на предоставление социальных услуг в стационарной </a:t>
            </a:r>
            <a:r>
              <a:rPr lang="ru-RU" sz="2000" dirty="0" smtClean="0"/>
              <a:t>форме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822955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Количество человек</a:t>
            </a:r>
            <a:endParaRPr lang="ru-RU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221930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25.03.2016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4368" y="45811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15.10.2016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7422" y="4273923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4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13416" y="3351490"/>
            <a:ext cx="39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/>
                </a:solidFill>
              </a:rPr>
              <a:t>46</a:t>
            </a:r>
          </a:p>
        </p:txBody>
      </p:sp>
    </p:spTree>
    <p:extLst>
      <p:ext uri="{BB962C8B-B14F-4D97-AF65-F5344CB8AC3E}">
        <p14:creationId xmlns:p14="http://schemas.microsoft.com/office/powerpoint/2010/main" val="592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491320"/>
              </p:ext>
            </p:extLst>
          </p:nvPr>
        </p:nvGraphicFramePr>
        <p:xfrm>
          <a:off x="755576" y="548680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104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Количество граждан, принятых на социальное обслуживание в стационарные отделения комплексных центров социального обслуживания Новгородской области</a:t>
            </a: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77785"/>
              </p:ext>
            </p:extLst>
          </p:nvPr>
        </p:nvGraphicFramePr>
        <p:xfrm>
          <a:off x="827584" y="1484784"/>
          <a:ext cx="7920880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8752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человек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«Комплексный центр социального обслуживания населения 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Великого Новгорода и Новгородского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Поддорский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Солецкий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Пестовский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Маревский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Шимский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«Валдайский комплексный центр социального обслуживания населения»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Демянский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Окуловский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Парфинский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Крестецкий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комплексный центр социального обслуживания населения»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1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Количество граждан, принятых на социальное обслуживание в дома-интернаты Новгородской области</a:t>
            </a: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582839"/>
              </p:ext>
            </p:extLst>
          </p:nvPr>
        </p:nvGraphicFramePr>
        <p:xfrm>
          <a:off x="827584" y="1484784"/>
          <a:ext cx="7920880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8752"/>
                <a:gridCol w="1152128"/>
              </a:tblGrid>
              <a:tr h="552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человек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Боровичский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дом-интернат для престарелых и инвалидов»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«Дом-интернат для престарелых и инвалидов «Новгородский Дом ветеранов»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Любытинский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дом-интернат для престарелых и инвалидов»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Мошенской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дом-интернат для престарелых и инвалидов»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«Новгородский дом-интернат для престарелых и инвалидов»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ОАУСО «Старорусский дом-интернат для престарелых и инвалидов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Приильменье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</a:tr>
              <a:tr h="548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ОБУСО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Хвойнинский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дом-интернат для престарелых и инвалидов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Песь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3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259</TotalTime>
  <Words>627</Words>
  <Application>Microsoft Office PowerPoint</Application>
  <PresentationFormat>Экран (4:3)</PresentationFormat>
  <Paragraphs>181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Об оптимизации очереди на предоставление социальных услуг в стационарной форме</vt:lpstr>
      <vt:lpstr>Количество граждан, находящихся в очереди  на предоставление социальных услуг в стационарной форме социального обслуживания</vt:lpstr>
      <vt:lpstr>Федеральный закон от 28 декабря 2013 года N 442-ФЗ  «Об основах социального обслуживания граждан  в Российской Федерации»</vt:lpstr>
      <vt:lpstr>Информация о гражданах, состоящих в очереди на стационарное обслуживание, по состоянию на 25.03.2016 года</vt:lpstr>
      <vt:lpstr>Приказы департамента труда и социальной защиты  населения  Новгородской области</vt:lpstr>
      <vt:lpstr>Мониторинг очереди  на предоставление социальных услуг в стационарной форме</vt:lpstr>
      <vt:lpstr>Презентация PowerPoint</vt:lpstr>
      <vt:lpstr>Количество граждан, принятых на социальное обслуживание в стационарные отделения комплексных центров социального обслуживания Новгородской области</vt:lpstr>
      <vt:lpstr>Количество граждан, принятых на социальное обслуживание в дома-интернаты Новгородской области</vt:lpstr>
      <vt:lpstr>Количество граждан, принятых на социальное обслуживание в психоневрологические интернаты Новгородской области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оптимизации очереди на предоставление  социальных услуг в стационарной форме</dc:title>
  <dc:creator>Валентина В.П.. Кубина</dc:creator>
  <cp:lastModifiedBy>kiy</cp:lastModifiedBy>
  <cp:revision>51</cp:revision>
  <dcterms:created xsi:type="dcterms:W3CDTF">2016-10-25T13:09:17Z</dcterms:created>
  <dcterms:modified xsi:type="dcterms:W3CDTF">2016-10-26T07:23:51Z</dcterms:modified>
</cp:coreProperties>
</file>